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15" r:id="rId1"/>
  </p:sldMasterIdLst>
  <p:notesMasterIdLst>
    <p:notesMasterId r:id="rId27"/>
  </p:notesMasterIdLst>
  <p:sldIdLst>
    <p:sldId id="630" r:id="rId2"/>
    <p:sldId id="643" r:id="rId3"/>
    <p:sldId id="547" r:id="rId4"/>
    <p:sldId id="385" r:id="rId5"/>
    <p:sldId id="633" r:id="rId6"/>
    <p:sldId id="597" r:id="rId7"/>
    <p:sldId id="575" r:id="rId8"/>
    <p:sldId id="635" r:id="rId9"/>
    <p:sldId id="437" r:id="rId10"/>
    <p:sldId id="439" r:id="rId11"/>
    <p:sldId id="432" r:id="rId12"/>
    <p:sldId id="435" r:id="rId13"/>
    <p:sldId id="494" r:id="rId14"/>
    <p:sldId id="336" r:id="rId15"/>
    <p:sldId id="501" r:id="rId16"/>
    <p:sldId id="511" r:id="rId17"/>
    <p:sldId id="608" r:id="rId18"/>
    <p:sldId id="602" r:id="rId19"/>
    <p:sldId id="601" r:id="rId20"/>
    <p:sldId id="379" r:id="rId21"/>
    <p:sldId id="288" r:id="rId22"/>
    <p:sldId id="638" r:id="rId23"/>
    <p:sldId id="637" r:id="rId24"/>
    <p:sldId id="308" r:id="rId25"/>
    <p:sldId id="54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7"/>
    <p:restoredTop sz="94632"/>
  </p:normalViewPr>
  <p:slideViewPr>
    <p:cSldViewPr snapToGrid="0" snapToObjects="1">
      <p:cViewPr varScale="1">
        <p:scale>
          <a:sx n="106" d="100"/>
          <a:sy n="106" d="100"/>
        </p:scale>
        <p:origin x="202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9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A13337-30EB-44EC-94C8-8A7DDF302FE4}" type="doc">
      <dgm:prSet loTypeId="urn:microsoft.com/office/officeart/2005/8/layout/hierarchy3" loCatId="hierarchy" qsTypeId="urn:microsoft.com/office/officeart/2005/8/quickstyle/simple2" qsCatId="simple" csTypeId="urn:microsoft.com/office/officeart/2005/8/colors/colorful2" csCatId="colorful"/>
      <dgm:spPr/>
      <dgm:t>
        <a:bodyPr/>
        <a:lstStyle/>
        <a:p>
          <a:endParaRPr lang="en-US"/>
        </a:p>
      </dgm:t>
    </dgm:pt>
    <dgm:pt modelId="{4FAED2E1-6581-47C8-93B8-4CC13BCCB353}">
      <dgm:prSet/>
      <dgm:spPr/>
      <dgm:t>
        <a:bodyPr/>
        <a:lstStyle/>
        <a:p>
          <a:r>
            <a:rPr lang="en-US"/>
            <a:t>Audience: </a:t>
          </a:r>
        </a:p>
      </dgm:t>
    </dgm:pt>
    <dgm:pt modelId="{05869F1D-337D-44E7-88AF-30533CF72D0D}" type="parTrans" cxnId="{87E9E1CB-F352-41FB-ADB9-F051795CE43D}">
      <dgm:prSet/>
      <dgm:spPr/>
      <dgm:t>
        <a:bodyPr/>
        <a:lstStyle/>
        <a:p>
          <a:endParaRPr lang="en-US"/>
        </a:p>
      </dgm:t>
    </dgm:pt>
    <dgm:pt modelId="{0B1F5472-0C9A-4815-B3B6-ADB8B1DAB7D6}" type="sibTrans" cxnId="{87E9E1CB-F352-41FB-ADB9-F051795CE43D}">
      <dgm:prSet/>
      <dgm:spPr/>
      <dgm:t>
        <a:bodyPr/>
        <a:lstStyle/>
        <a:p>
          <a:endParaRPr lang="en-US"/>
        </a:p>
      </dgm:t>
    </dgm:pt>
    <dgm:pt modelId="{59B05CEF-47E0-4D5C-A836-710C61A5F864}">
      <dgm:prSet/>
      <dgm:spPr/>
      <dgm:t>
        <a:bodyPr/>
        <a:lstStyle/>
        <a:p>
          <a:r>
            <a:rPr lang="en-AU" b="1"/>
            <a:t>Year levels: 9–12 </a:t>
          </a:r>
          <a:endParaRPr lang="en-US"/>
        </a:p>
      </dgm:t>
    </dgm:pt>
    <dgm:pt modelId="{5243E75D-E3D6-4E97-A079-4C4195E611E2}" type="parTrans" cxnId="{07907FAA-7646-461D-8FE9-337DBB41EE09}">
      <dgm:prSet/>
      <dgm:spPr/>
      <dgm:t>
        <a:bodyPr/>
        <a:lstStyle/>
        <a:p>
          <a:endParaRPr lang="en-US"/>
        </a:p>
      </dgm:t>
    </dgm:pt>
    <dgm:pt modelId="{41B59884-6CE3-457A-BE4C-9AA850C61CBA}" type="sibTrans" cxnId="{07907FAA-7646-461D-8FE9-337DBB41EE09}">
      <dgm:prSet/>
      <dgm:spPr/>
      <dgm:t>
        <a:bodyPr/>
        <a:lstStyle/>
        <a:p>
          <a:endParaRPr lang="en-US"/>
        </a:p>
      </dgm:t>
    </dgm:pt>
    <dgm:pt modelId="{116E6C7B-CE90-4F52-9E1C-61CE975B0610}">
      <dgm:prSet/>
      <dgm:spPr/>
      <dgm:t>
        <a:bodyPr/>
        <a:lstStyle/>
        <a:p>
          <a:r>
            <a:rPr lang="en-AU" b="1"/>
            <a:t>Educators</a:t>
          </a:r>
          <a:endParaRPr lang="en-US"/>
        </a:p>
      </dgm:t>
    </dgm:pt>
    <dgm:pt modelId="{C957F640-E6DD-4FA3-84EF-72BD50A3A4BD}" type="parTrans" cxnId="{7938CDA0-77A4-4D44-B8C3-A284B01B3DD6}">
      <dgm:prSet/>
      <dgm:spPr/>
      <dgm:t>
        <a:bodyPr/>
        <a:lstStyle/>
        <a:p>
          <a:endParaRPr lang="en-US"/>
        </a:p>
      </dgm:t>
    </dgm:pt>
    <dgm:pt modelId="{2D04295C-5BD5-492A-82FA-23005905FBD4}" type="sibTrans" cxnId="{7938CDA0-77A4-4D44-B8C3-A284B01B3DD6}">
      <dgm:prSet/>
      <dgm:spPr/>
      <dgm:t>
        <a:bodyPr/>
        <a:lstStyle/>
        <a:p>
          <a:endParaRPr lang="en-US"/>
        </a:p>
      </dgm:t>
    </dgm:pt>
    <dgm:pt modelId="{D6240934-4ECC-46BF-A2CA-56E27E6ACBD2}">
      <dgm:prSet/>
      <dgm:spPr/>
      <dgm:t>
        <a:bodyPr/>
        <a:lstStyle/>
        <a:p>
          <a:r>
            <a:rPr lang="en-GB"/>
            <a:t>Everyday readers</a:t>
          </a:r>
          <a:endParaRPr lang="en-US"/>
        </a:p>
      </dgm:t>
    </dgm:pt>
    <dgm:pt modelId="{318C604C-EF56-4A09-AC40-AD48FFAFBF0D}" type="parTrans" cxnId="{4F959E93-BD0C-4779-AA75-81D6ABCAA289}">
      <dgm:prSet/>
      <dgm:spPr/>
      <dgm:t>
        <a:bodyPr/>
        <a:lstStyle/>
        <a:p>
          <a:endParaRPr lang="en-US"/>
        </a:p>
      </dgm:t>
    </dgm:pt>
    <dgm:pt modelId="{0115610E-D6F5-43DD-ADC4-BA104A3AB355}" type="sibTrans" cxnId="{4F959E93-BD0C-4779-AA75-81D6ABCAA289}">
      <dgm:prSet/>
      <dgm:spPr/>
      <dgm:t>
        <a:bodyPr/>
        <a:lstStyle/>
        <a:p>
          <a:endParaRPr lang="en-US"/>
        </a:p>
      </dgm:t>
    </dgm:pt>
    <dgm:pt modelId="{55EB1F16-79F5-8243-8EAC-9A693D59C698}" type="pres">
      <dgm:prSet presAssocID="{F1A13337-30EB-44EC-94C8-8A7DDF302FE4}" presName="diagram" presStyleCnt="0">
        <dgm:presLayoutVars>
          <dgm:chPref val="1"/>
          <dgm:dir/>
          <dgm:animOne val="branch"/>
          <dgm:animLvl val="lvl"/>
          <dgm:resizeHandles/>
        </dgm:presLayoutVars>
      </dgm:prSet>
      <dgm:spPr/>
    </dgm:pt>
    <dgm:pt modelId="{B8451687-3557-2149-98DE-604DE02010DD}" type="pres">
      <dgm:prSet presAssocID="{4FAED2E1-6581-47C8-93B8-4CC13BCCB353}" presName="root" presStyleCnt="0"/>
      <dgm:spPr/>
    </dgm:pt>
    <dgm:pt modelId="{5A0D0B19-73C7-0D46-8A47-48850B325E0F}" type="pres">
      <dgm:prSet presAssocID="{4FAED2E1-6581-47C8-93B8-4CC13BCCB353}" presName="rootComposite" presStyleCnt="0"/>
      <dgm:spPr/>
    </dgm:pt>
    <dgm:pt modelId="{5BC32C42-5A40-D04F-BF2F-84CD4C040335}" type="pres">
      <dgm:prSet presAssocID="{4FAED2E1-6581-47C8-93B8-4CC13BCCB353}" presName="rootText" presStyleLbl="node1" presStyleIdx="0" presStyleCnt="4"/>
      <dgm:spPr/>
    </dgm:pt>
    <dgm:pt modelId="{C6C2B9FB-4783-3C4F-9968-C8F798677D9B}" type="pres">
      <dgm:prSet presAssocID="{4FAED2E1-6581-47C8-93B8-4CC13BCCB353}" presName="rootConnector" presStyleLbl="node1" presStyleIdx="0" presStyleCnt="4"/>
      <dgm:spPr/>
    </dgm:pt>
    <dgm:pt modelId="{5956881C-480B-5441-BC9F-5239EAA12C14}" type="pres">
      <dgm:prSet presAssocID="{4FAED2E1-6581-47C8-93B8-4CC13BCCB353}" presName="childShape" presStyleCnt="0"/>
      <dgm:spPr/>
    </dgm:pt>
    <dgm:pt modelId="{7B7B0967-9B6A-9C47-9686-DB36AA2504AD}" type="pres">
      <dgm:prSet presAssocID="{59B05CEF-47E0-4D5C-A836-710C61A5F864}" presName="root" presStyleCnt="0"/>
      <dgm:spPr/>
    </dgm:pt>
    <dgm:pt modelId="{F9C8D3E5-8426-9944-A758-38CDA13D9C54}" type="pres">
      <dgm:prSet presAssocID="{59B05CEF-47E0-4D5C-A836-710C61A5F864}" presName="rootComposite" presStyleCnt="0"/>
      <dgm:spPr/>
    </dgm:pt>
    <dgm:pt modelId="{3470E073-255E-2242-AE0F-5B2729A05372}" type="pres">
      <dgm:prSet presAssocID="{59B05CEF-47E0-4D5C-A836-710C61A5F864}" presName="rootText" presStyleLbl="node1" presStyleIdx="1" presStyleCnt="4"/>
      <dgm:spPr/>
    </dgm:pt>
    <dgm:pt modelId="{DD6EB9AA-3AF9-3C45-A101-78C1E215796B}" type="pres">
      <dgm:prSet presAssocID="{59B05CEF-47E0-4D5C-A836-710C61A5F864}" presName="rootConnector" presStyleLbl="node1" presStyleIdx="1" presStyleCnt="4"/>
      <dgm:spPr/>
    </dgm:pt>
    <dgm:pt modelId="{0C74698F-BEE0-1C45-8BED-311BDA510991}" type="pres">
      <dgm:prSet presAssocID="{59B05CEF-47E0-4D5C-A836-710C61A5F864}" presName="childShape" presStyleCnt="0"/>
      <dgm:spPr/>
    </dgm:pt>
    <dgm:pt modelId="{C4DE09A9-7C8C-8045-AAC9-CD9F32E98F75}" type="pres">
      <dgm:prSet presAssocID="{116E6C7B-CE90-4F52-9E1C-61CE975B0610}" presName="root" presStyleCnt="0"/>
      <dgm:spPr/>
    </dgm:pt>
    <dgm:pt modelId="{ACF67DE5-E9C1-3842-8C74-C3CB50537597}" type="pres">
      <dgm:prSet presAssocID="{116E6C7B-CE90-4F52-9E1C-61CE975B0610}" presName="rootComposite" presStyleCnt="0"/>
      <dgm:spPr/>
    </dgm:pt>
    <dgm:pt modelId="{B074BE17-C134-2842-925F-B8E303EE4057}" type="pres">
      <dgm:prSet presAssocID="{116E6C7B-CE90-4F52-9E1C-61CE975B0610}" presName="rootText" presStyleLbl="node1" presStyleIdx="2" presStyleCnt="4"/>
      <dgm:spPr/>
    </dgm:pt>
    <dgm:pt modelId="{CA2D5B08-7D56-5949-B165-EDAB10E3990E}" type="pres">
      <dgm:prSet presAssocID="{116E6C7B-CE90-4F52-9E1C-61CE975B0610}" presName="rootConnector" presStyleLbl="node1" presStyleIdx="2" presStyleCnt="4"/>
      <dgm:spPr/>
    </dgm:pt>
    <dgm:pt modelId="{92C90AF4-19C5-ED4C-B7D6-93BD9DFAA3F4}" type="pres">
      <dgm:prSet presAssocID="{116E6C7B-CE90-4F52-9E1C-61CE975B0610}" presName="childShape" presStyleCnt="0"/>
      <dgm:spPr/>
    </dgm:pt>
    <dgm:pt modelId="{D499CE59-BA0D-BC48-B184-84924B7F57F5}" type="pres">
      <dgm:prSet presAssocID="{D6240934-4ECC-46BF-A2CA-56E27E6ACBD2}" presName="root" presStyleCnt="0"/>
      <dgm:spPr/>
    </dgm:pt>
    <dgm:pt modelId="{EBC5647F-3B9F-A840-8A6D-7ECE38C51804}" type="pres">
      <dgm:prSet presAssocID="{D6240934-4ECC-46BF-A2CA-56E27E6ACBD2}" presName="rootComposite" presStyleCnt="0"/>
      <dgm:spPr/>
    </dgm:pt>
    <dgm:pt modelId="{72444C02-3649-D745-9F47-05DF1269C860}" type="pres">
      <dgm:prSet presAssocID="{D6240934-4ECC-46BF-A2CA-56E27E6ACBD2}" presName="rootText" presStyleLbl="node1" presStyleIdx="3" presStyleCnt="4"/>
      <dgm:spPr/>
    </dgm:pt>
    <dgm:pt modelId="{65369E8C-5EA1-0A43-9EB7-2FFCE89B2863}" type="pres">
      <dgm:prSet presAssocID="{D6240934-4ECC-46BF-A2CA-56E27E6ACBD2}" presName="rootConnector" presStyleLbl="node1" presStyleIdx="3" presStyleCnt="4"/>
      <dgm:spPr/>
    </dgm:pt>
    <dgm:pt modelId="{EC13C68D-C9F8-A14E-8897-447158B8D52B}" type="pres">
      <dgm:prSet presAssocID="{D6240934-4ECC-46BF-A2CA-56E27E6ACBD2}" presName="childShape" presStyleCnt="0"/>
      <dgm:spPr/>
    </dgm:pt>
  </dgm:ptLst>
  <dgm:cxnLst>
    <dgm:cxn modelId="{60CE1606-2657-F04B-9ED7-D9AAFC9B466F}" type="presOf" srcId="{4FAED2E1-6581-47C8-93B8-4CC13BCCB353}" destId="{5BC32C42-5A40-D04F-BF2F-84CD4C040335}" srcOrd="0" destOrd="0" presId="urn:microsoft.com/office/officeart/2005/8/layout/hierarchy3"/>
    <dgm:cxn modelId="{A7D2032E-6A5E-1245-A839-C65D2E65765D}" type="presOf" srcId="{116E6C7B-CE90-4F52-9E1C-61CE975B0610}" destId="{B074BE17-C134-2842-925F-B8E303EE4057}" srcOrd="0" destOrd="0" presId="urn:microsoft.com/office/officeart/2005/8/layout/hierarchy3"/>
    <dgm:cxn modelId="{2FA1FA2E-0804-BD44-86EA-A55EE103CCB1}" type="presOf" srcId="{59B05CEF-47E0-4D5C-A836-710C61A5F864}" destId="{DD6EB9AA-3AF9-3C45-A101-78C1E215796B}" srcOrd="1" destOrd="0" presId="urn:microsoft.com/office/officeart/2005/8/layout/hierarchy3"/>
    <dgm:cxn modelId="{16C34378-A6B9-2B4B-912A-486AB6CBE4EA}" type="presOf" srcId="{116E6C7B-CE90-4F52-9E1C-61CE975B0610}" destId="{CA2D5B08-7D56-5949-B165-EDAB10E3990E}" srcOrd="1" destOrd="0" presId="urn:microsoft.com/office/officeart/2005/8/layout/hierarchy3"/>
    <dgm:cxn modelId="{F002F07B-F23A-564D-8683-7B2CF25C2C3A}" type="presOf" srcId="{F1A13337-30EB-44EC-94C8-8A7DDF302FE4}" destId="{55EB1F16-79F5-8243-8EAC-9A693D59C698}" srcOrd="0" destOrd="0" presId="urn:microsoft.com/office/officeart/2005/8/layout/hierarchy3"/>
    <dgm:cxn modelId="{4F959E93-BD0C-4779-AA75-81D6ABCAA289}" srcId="{F1A13337-30EB-44EC-94C8-8A7DDF302FE4}" destId="{D6240934-4ECC-46BF-A2CA-56E27E6ACBD2}" srcOrd="3" destOrd="0" parTransId="{318C604C-EF56-4A09-AC40-AD48FFAFBF0D}" sibTransId="{0115610E-D6F5-43DD-ADC4-BA104A3AB355}"/>
    <dgm:cxn modelId="{6DE9DE94-D240-9E4B-9171-BA591C329958}" type="presOf" srcId="{D6240934-4ECC-46BF-A2CA-56E27E6ACBD2}" destId="{65369E8C-5EA1-0A43-9EB7-2FFCE89B2863}" srcOrd="1" destOrd="0" presId="urn:microsoft.com/office/officeart/2005/8/layout/hierarchy3"/>
    <dgm:cxn modelId="{0317E29B-2AAC-4B49-A43E-87F6B137F1CF}" type="presOf" srcId="{59B05CEF-47E0-4D5C-A836-710C61A5F864}" destId="{3470E073-255E-2242-AE0F-5B2729A05372}" srcOrd="0" destOrd="0" presId="urn:microsoft.com/office/officeart/2005/8/layout/hierarchy3"/>
    <dgm:cxn modelId="{7938CDA0-77A4-4D44-B8C3-A284B01B3DD6}" srcId="{F1A13337-30EB-44EC-94C8-8A7DDF302FE4}" destId="{116E6C7B-CE90-4F52-9E1C-61CE975B0610}" srcOrd="2" destOrd="0" parTransId="{C957F640-E6DD-4FA3-84EF-72BD50A3A4BD}" sibTransId="{2D04295C-5BD5-492A-82FA-23005905FBD4}"/>
    <dgm:cxn modelId="{5C96E0A0-0D54-174C-BE47-8C96E14A357E}" type="presOf" srcId="{D6240934-4ECC-46BF-A2CA-56E27E6ACBD2}" destId="{72444C02-3649-D745-9F47-05DF1269C860}" srcOrd="0" destOrd="0" presId="urn:microsoft.com/office/officeart/2005/8/layout/hierarchy3"/>
    <dgm:cxn modelId="{07907FAA-7646-461D-8FE9-337DBB41EE09}" srcId="{F1A13337-30EB-44EC-94C8-8A7DDF302FE4}" destId="{59B05CEF-47E0-4D5C-A836-710C61A5F864}" srcOrd="1" destOrd="0" parTransId="{5243E75D-E3D6-4E97-A079-4C4195E611E2}" sibTransId="{41B59884-6CE3-457A-BE4C-9AA850C61CBA}"/>
    <dgm:cxn modelId="{87E9E1CB-F352-41FB-ADB9-F051795CE43D}" srcId="{F1A13337-30EB-44EC-94C8-8A7DDF302FE4}" destId="{4FAED2E1-6581-47C8-93B8-4CC13BCCB353}" srcOrd="0" destOrd="0" parTransId="{05869F1D-337D-44E7-88AF-30533CF72D0D}" sibTransId="{0B1F5472-0C9A-4815-B3B6-ADB8B1DAB7D6}"/>
    <dgm:cxn modelId="{12E736F1-839A-854B-AA65-39F19CA5DAA5}" type="presOf" srcId="{4FAED2E1-6581-47C8-93B8-4CC13BCCB353}" destId="{C6C2B9FB-4783-3C4F-9968-C8F798677D9B}" srcOrd="1" destOrd="0" presId="urn:microsoft.com/office/officeart/2005/8/layout/hierarchy3"/>
    <dgm:cxn modelId="{8919FF54-DF82-9744-AB5E-709DE49CA978}" type="presParOf" srcId="{55EB1F16-79F5-8243-8EAC-9A693D59C698}" destId="{B8451687-3557-2149-98DE-604DE02010DD}" srcOrd="0" destOrd="0" presId="urn:microsoft.com/office/officeart/2005/8/layout/hierarchy3"/>
    <dgm:cxn modelId="{D687B61A-553B-AD4B-90A5-2481CA87607C}" type="presParOf" srcId="{B8451687-3557-2149-98DE-604DE02010DD}" destId="{5A0D0B19-73C7-0D46-8A47-48850B325E0F}" srcOrd="0" destOrd="0" presId="urn:microsoft.com/office/officeart/2005/8/layout/hierarchy3"/>
    <dgm:cxn modelId="{F8D5D17B-40DD-4343-BE9A-827C45A6974B}" type="presParOf" srcId="{5A0D0B19-73C7-0D46-8A47-48850B325E0F}" destId="{5BC32C42-5A40-D04F-BF2F-84CD4C040335}" srcOrd="0" destOrd="0" presId="urn:microsoft.com/office/officeart/2005/8/layout/hierarchy3"/>
    <dgm:cxn modelId="{48ACC2D2-D389-5E46-BB93-7489F31B9941}" type="presParOf" srcId="{5A0D0B19-73C7-0D46-8A47-48850B325E0F}" destId="{C6C2B9FB-4783-3C4F-9968-C8F798677D9B}" srcOrd="1" destOrd="0" presId="urn:microsoft.com/office/officeart/2005/8/layout/hierarchy3"/>
    <dgm:cxn modelId="{E1DD9D5F-DC76-9043-9B88-02576AC134AF}" type="presParOf" srcId="{B8451687-3557-2149-98DE-604DE02010DD}" destId="{5956881C-480B-5441-BC9F-5239EAA12C14}" srcOrd="1" destOrd="0" presId="urn:microsoft.com/office/officeart/2005/8/layout/hierarchy3"/>
    <dgm:cxn modelId="{55AF7531-6637-1F43-A596-87ADB02AE343}" type="presParOf" srcId="{55EB1F16-79F5-8243-8EAC-9A693D59C698}" destId="{7B7B0967-9B6A-9C47-9686-DB36AA2504AD}" srcOrd="1" destOrd="0" presId="urn:microsoft.com/office/officeart/2005/8/layout/hierarchy3"/>
    <dgm:cxn modelId="{7332C236-F6B8-074E-B55C-BFA8557F0441}" type="presParOf" srcId="{7B7B0967-9B6A-9C47-9686-DB36AA2504AD}" destId="{F9C8D3E5-8426-9944-A758-38CDA13D9C54}" srcOrd="0" destOrd="0" presId="urn:microsoft.com/office/officeart/2005/8/layout/hierarchy3"/>
    <dgm:cxn modelId="{B7A30A7C-B403-7D44-837D-252504BD68D2}" type="presParOf" srcId="{F9C8D3E5-8426-9944-A758-38CDA13D9C54}" destId="{3470E073-255E-2242-AE0F-5B2729A05372}" srcOrd="0" destOrd="0" presId="urn:microsoft.com/office/officeart/2005/8/layout/hierarchy3"/>
    <dgm:cxn modelId="{2AB7B07E-2921-0E46-B906-E6A29982FCA4}" type="presParOf" srcId="{F9C8D3E5-8426-9944-A758-38CDA13D9C54}" destId="{DD6EB9AA-3AF9-3C45-A101-78C1E215796B}" srcOrd="1" destOrd="0" presId="urn:microsoft.com/office/officeart/2005/8/layout/hierarchy3"/>
    <dgm:cxn modelId="{3464448C-FCB3-5348-9D01-043D02989DD4}" type="presParOf" srcId="{7B7B0967-9B6A-9C47-9686-DB36AA2504AD}" destId="{0C74698F-BEE0-1C45-8BED-311BDA510991}" srcOrd="1" destOrd="0" presId="urn:microsoft.com/office/officeart/2005/8/layout/hierarchy3"/>
    <dgm:cxn modelId="{499E2BF7-C9CB-D84E-BFA3-DA8CD5CFD0D0}" type="presParOf" srcId="{55EB1F16-79F5-8243-8EAC-9A693D59C698}" destId="{C4DE09A9-7C8C-8045-AAC9-CD9F32E98F75}" srcOrd="2" destOrd="0" presId="urn:microsoft.com/office/officeart/2005/8/layout/hierarchy3"/>
    <dgm:cxn modelId="{B53A1B54-07C0-F24A-BD9D-70BB51FAEA7B}" type="presParOf" srcId="{C4DE09A9-7C8C-8045-AAC9-CD9F32E98F75}" destId="{ACF67DE5-E9C1-3842-8C74-C3CB50537597}" srcOrd="0" destOrd="0" presId="urn:microsoft.com/office/officeart/2005/8/layout/hierarchy3"/>
    <dgm:cxn modelId="{604F8546-B751-D44A-84F5-9B260C7BD44C}" type="presParOf" srcId="{ACF67DE5-E9C1-3842-8C74-C3CB50537597}" destId="{B074BE17-C134-2842-925F-B8E303EE4057}" srcOrd="0" destOrd="0" presId="urn:microsoft.com/office/officeart/2005/8/layout/hierarchy3"/>
    <dgm:cxn modelId="{7B9BD26B-7D04-0849-B52D-A732382A7162}" type="presParOf" srcId="{ACF67DE5-E9C1-3842-8C74-C3CB50537597}" destId="{CA2D5B08-7D56-5949-B165-EDAB10E3990E}" srcOrd="1" destOrd="0" presId="urn:microsoft.com/office/officeart/2005/8/layout/hierarchy3"/>
    <dgm:cxn modelId="{D640A388-32DC-894E-A64B-D2EA44140577}" type="presParOf" srcId="{C4DE09A9-7C8C-8045-AAC9-CD9F32E98F75}" destId="{92C90AF4-19C5-ED4C-B7D6-93BD9DFAA3F4}" srcOrd="1" destOrd="0" presId="urn:microsoft.com/office/officeart/2005/8/layout/hierarchy3"/>
    <dgm:cxn modelId="{514B0EC0-89B9-8143-8250-E3FE0DB390EA}" type="presParOf" srcId="{55EB1F16-79F5-8243-8EAC-9A693D59C698}" destId="{D499CE59-BA0D-BC48-B184-84924B7F57F5}" srcOrd="3" destOrd="0" presId="urn:microsoft.com/office/officeart/2005/8/layout/hierarchy3"/>
    <dgm:cxn modelId="{72851802-5672-6145-909E-6546C6FD7880}" type="presParOf" srcId="{D499CE59-BA0D-BC48-B184-84924B7F57F5}" destId="{EBC5647F-3B9F-A840-8A6D-7ECE38C51804}" srcOrd="0" destOrd="0" presId="urn:microsoft.com/office/officeart/2005/8/layout/hierarchy3"/>
    <dgm:cxn modelId="{B5FAE5C7-3896-254D-98FF-E49FDACAE0C4}" type="presParOf" srcId="{EBC5647F-3B9F-A840-8A6D-7ECE38C51804}" destId="{72444C02-3649-D745-9F47-05DF1269C860}" srcOrd="0" destOrd="0" presId="urn:microsoft.com/office/officeart/2005/8/layout/hierarchy3"/>
    <dgm:cxn modelId="{CD768211-DA6D-5245-A7F8-5A4071362BCE}" type="presParOf" srcId="{EBC5647F-3B9F-A840-8A6D-7ECE38C51804}" destId="{65369E8C-5EA1-0A43-9EB7-2FFCE89B2863}" srcOrd="1" destOrd="0" presId="urn:microsoft.com/office/officeart/2005/8/layout/hierarchy3"/>
    <dgm:cxn modelId="{93E0ADE3-A348-4741-AF15-D93E8DCC3C48}" type="presParOf" srcId="{D499CE59-BA0D-BC48-B184-84924B7F57F5}" destId="{EC13C68D-C9F8-A14E-8897-447158B8D52B}"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CE35C7-B173-4CCA-8AC8-54DCBCD2C03B}"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53B6127-4A14-4D5D-8B4F-127C579EDAE4}">
      <dgm:prSet/>
      <dgm:spPr/>
      <dgm:t>
        <a:bodyPr/>
        <a:lstStyle/>
        <a:p>
          <a:r>
            <a:rPr lang="en-US" b="1"/>
            <a:t>Easy ways to share language in your school and workplace</a:t>
          </a:r>
          <a:endParaRPr lang="en-US"/>
        </a:p>
      </dgm:t>
    </dgm:pt>
    <dgm:pt modelId="{79EDE8B8-859E-4F1D-A270-873594409861}" type="parTrans" cxnId="{29683AC1-A54B-4CEB-A886-00D768EBE037}">
      <dgm:prSet/>
      <dgm:spPr/>
      <dgm:t>
        <a:bodyPr/>
        <a:lstStyle/>
        <a:p>
          <a:endParaRPr lang="en-US"/>
        </a:p>
      </dgm:t>
    </dgm:pt>
    <dgm:pt modelId="{6838643B-98BB-49A4-A285-8AEFBC634573}" type="sibTrans" cxnId="{29683AC1-A54B-4CEB-A886-00D768EBE037}">
      <dgm:prSet/>
      <dgm:spPr/>
      <dgm:t>
        <a:bodyPr/>
        <a:lstStyle/>
        <a:p>
          <a:endParaRPr lang="en-US"/>
        </a:p>
      </dgm:t>
    </dgm:pt>
    <dgm:pt modelId="{1C1BD3C1-03C7-479E-BD91-226E4B198B0B}">
      <dgm:prSet/>
      <dgm:spPr/>
      <dgm:t>
        <a:bodyPr/>
        <a:lstStyle/>
        <a:p>
          <a:r>
            <a:rPr lang="en-US"/>
            <a:t>Greetings</a:t>
          </a:r>
        </a:p>
      </dgm:t>
    </dgm:pt>
    <dgm:pt modelId="{AB3C5BCF-EFB1-4587-B32D-134C961968A3}" type="parTrans" cxnId="{9D8B52A7-2399-4489-9695-01C42CAE473C}">
      <dgm:prSet/>
      <dgm:spPr/>
      <dgm:t>
        <a:bodyPr/>
        <a:lstStyle/>
        <a:p>
          <a:endParaRPr lang="en-US"/>
        </a:p>
      </dgm:t>
    </dgm:pt>
    <dgm:pt modelId="{8D40B7EE-BA79-4ACB-88DE-B80EF3CFD906}" type="sibTrans" cxnId="{9D8B52A7-2399-4489-9695-01C42CAE473C}">
      <dgm:prSet/>
      <dgm:spPr/>
      <dgm:t>
        <a:bodyPr/>
        <a:lstStyle/>
        <a:p>
          <a:endParaRPr lang="en-US"/>
        </a:p>
      </dgm:t>
    </dgm:pt>
    <dgm:pt modelId="{9E639301-0483-4E55-B143-9468FF39EDB7}">
      <dgm:prSet/>
      <dgm:spPr/>
      <dgm:t>
        <a:bodyPr/>
        <a:lstStyle/>
        <a:p>
          <a:r>
            <a:rPr lang="en-US"/>
            <a:t>Signage</a:t>
          </a:r>
        </a:p>
      </dgm:t>
    </dgm:pt>
    <dgm:pt modelId="{D745EBD9-549A-4358-8A23-CA0F781849CF}" type="parTrans" cxnId="{43790FBE-5B85-4ED9-BB3A-07B6A04F315B}">
      <dgm:prSet/>
      <dgm:spPr/>
      <dgm:t>
        <a:bodyPr/>
        <a:lstStyle/>
        <a:p>
          <a:endParaRPr lang="en-US"/>
        </a:p>
      </dgm:t>
    </dgm:pt>
    <dgm:pt modelId="{C43F89AE-F4D2-4D8A-B505-300E157165B8}" type="sibTrans" cxnId="{43790FBE-5B85-4ED9-BB3A-07B6A04F315B}">
      <dgm:prSet/>
      <dgm:spPr/>
      <dgm:t>
        <a:bodyPr/>
        <a:lstStyle/>
        <a:p>
          <a:endParaRPr lang="en-US"/>
        </a:p>
      </dgm:t>
    </dgm:pt>
    <dgm:pt modelId="{E2A76032-B86B-485C-A047-9918A3346066}">
      <dgm:prSet/>
      <dgm:spPr/>
      <dgm:t>
        <a:bodyPr/>
        <a:lstStyle/>
        <a:p>
          <a:r>
            <a:rPr lang="en-US"/>
            <a:t>Room names</a:t>
          </a:r>
        </a:p>
      </dgm:t>
    </dgm:pt>
    <dgm:pt modelId="{2EF46AAA-13EA-4F21-8B42-F7E729D4607F}" type="parTrans" cxnId="{4EBF92FE-2A17-4D7D-BE9D-06DC296FC113}">
      <dgm:prSet/>
      <dgm:spPr/>
      <dgm:t>
        <a:bodyPr/>
        <a:lstStyle/>
        <a:p>
          <a:endParaRPr lang="en-US"/>
        </a:p>
      </dgm:t>
    </dgm:pt>
    <dgm:pt modelId="{4791B48F-681C-4426-9515-88D6C94197FA}" type="sibTrans" cxnId="{4EBF92FE-2A17-4D7D-BE9D-06DC296FC113}">
      <dgm:prSet/>
      <dgm:spPr/>
      <dgm:t>
        <a:bodyPr/>
        <a:lstStyle/>
        <a:p>
          <a:endParaRPr lang="en-US"/>
        </a:p>
      </dgm:t>
    </dgm:pt>
    <dgm:pt modelId="{6E7F9C68-5241-40F3-B78B-5454158325E8}">
      <dgm:prSet/>
      <dgm:spPr/>
      <dgm:t>
        <a:bodyPr/>
        <a:lstStyle/>
        <a:p>
          <a:r>
            <a:rPr lang="en-US"/>
            <a:t>House Names – local animals</a:t>
          </a:r>
        </a:p>
      </dgm:t>
    </dgm:pt>
    <dgm:pt modelId="{4E56AF6A-7D4C-4FA5-81D8-82D39F63B25F}" type="parTrans" cxnId="{415AC3B7-21F6-407D-8AB9-2B23B5496487}">
      <dgm:prSet/>
      <dgm:spPr/>
      <dgm:t>
        <a:bodyPr/>
        <a:lstStyle/>
        <a:p>
          <a:endParaRPr lang="en-US"/>
        </a:p>
      </dgm:t>
    </dgm:pt>
    <dgm:pt modelId="{72BBA40C-B477-405D-8047-BBA8C4F41D68}" type="sibTrans" cxnId="{415AC3B7-21F6-407D-8AB9-2B23B5496487}">
      <dgm:prSet/>
      <dgm:spPr/>
      <dgm:t>
        <a:bodyPr/>
        <a:lstStyle/>
        <a:p>
          <a:endParaRPr lang="en-US"/>
        </a:p>
      </dgm:t>
    </dgm:pt>
    <dgm:pt modelId="{5FCC66C8-2966-404E-A396-2BC924868915}">
      <dgm:prSet/>
      <dgm:spPr/>
      <dgm:t>
        <a:bodyPr/>
        <a:lstStyle/>
        <a:p>
          <a:r>
            <a:rPr lang="en-US"/>
            <a:t>Values in the classroom in local language</a:t>
          </a:r>
        </a:p>
      </dgm:t>
    </dgm:pt>
    <dgm:pt modelId="{02D1BD11-D07E-49F5-AE5B-7F678D8C449A}" type="parTrans" cxnId="{6DC52D98-F320-4264-938B-B03C84A7E6F0}">
      <dgm:prSet/>
      <dgm:spPr/>
      <dgm:t>
        <a:bodyPr/>
        <a:lstStyle/>
        <a:p>
          <a:endParaRPr lang="en-US"/>
        </a:p>
      </dgm:t>
    </dgm:pt>
    <dgm:pt modelId="{DA7108C7-FB5C-4AD1-A987-96ABD71D08CD}" type="sibTrans" cxnId="{6DC52D98-F320-4264-938B-B03C84A7E6F0}">
      <dgm:prSet/>
      <dgm:spPr/>
      <dgm:t>
        <a:bodyPr/>
        <a:lstStyle/>
        <a:p>
          <a:endParaRPr lang="en-US"/>
        </a:p>
      </dgm:t>
    </dgm:pt>
    <dgm:pt modelId="{940686DD-0FFF-4B4A-8AEC-DF7E0BD5C486}" type="pres">
      <dgm:prSet presAssocID="{40CE35C7-B173-4CCA-8AC8-54DCBCD2C03B}" presName="hierChild1" presStyleCnt="0">
        <dgm:presLayoutVars>
          <dgm:chPref val="1"/>
          <dgm:dir/>
          <dgm:animOne val="branch"/>
          <dgm:animLvl val="lvl"/>
          <dgm:resizeHandles/>
        </dgm:presLayoutVars>
      </dgm:prSet>
      <dgm:spPr/>
    </dgm:pt>
    <dgm:pt modelId="{4FD15A6A-5F5F-9F4B-8037-581C5807645A}" type="pres">
      <dgm:prSet presAssocID="{953B6127-4A14-4D5D-8B4F-127C579EDAE4}" presName="hierRoot1" presStyleCnt="0"/>
      <dgm:spPr/>
    </dgm:pt>
    <dgm:pt modelId="{8C500015-0BE8-814B-BFCA-34CB052BAA2E}" type="pres">
      <dgm:prSet presAssocID="{953B6127-4A14-4D5D-8B4F-127C579EDAE4}" presName="composite" presStyleCnt="0"/>
      <dgm:spPr/>
    </dgm:pt>
    <dgm:pt modelId="{BAAC3CBC-E40B-454D-8E3C-CA74AAC5D618}" type="pres">
      <dgm:prSet presAssocID="{953B6127-4A14-4D5D-8B4F-127C579EDAE4}" presName="background" presStyleLbl="node0" presStyleIdx="0" presStyleCnt="1"/>
      <dgm:spPr/>
    </dgm:pt>
    <dgm:pt modelId="{1E7E6C63-528A-F44F-804C-2212CFEBE8F5}" type="pres">
      <dgm:prSet presAssocID="{953B6127-4A14-4D5D-8B4F-127C579EDAE4}" presName="text" presStyleLbl="fgAcc0" presStyleIdx="0" presStyleCnt="1">
        <dgm:presLayoutVars>
          <dgm:chPref val="3"/>
        </dgm:presLayoutVars>
      </dgm:prSet>
      <dgm:spPr/>
    </dgm:pt>
    <dgm:pt modelId="{F93D5BA3-AB0C-1945-9134-CDF6FC53851E}" type="pres">
      <dgm:prSet presAssocID="{953B6127-4A14-4D5D-8B4F-127C579EDAE4}" presName="hierChild2" presStyleCnt="0"/>
      <dgm:spPr/>
    </dgm:pt>
    <dgm:pt modelId="{63D3BD49-D8BE-1B4F-86B6-2BE96032307F}" type="pres">
      <dgm:prSet presAssocID="{AB3C5BCF-EFB1-4587-B32D-134C961968A3}" presName="Name10" presStyleLbl="parChTrans1D2" presStyleIdx="0" presStyleCnt="5"/>
      <dgm:spPr/>
    </dgm:pt>
    <dgm:pt modelId="{9E3A653D-BBA8-D640-B043-C7A3A2793DB1}" type="pres">
      <dgm:prSet presAssocID="{1C1BD3C1-03C7-479E-BD91-226E4B198B0B}" presName="hierRoot2" presStyleCnt="0"/>
      <dgm:spPr/>
    </dgm:pt>
    <dgm:pt modelId="{BCA2490D-02E6-734C-9CB5-AAA97C6DD78A}" type="pres">
      <dgm:prSet presAssocID="{1C1BD3C1-03C7-479E-BD91-226E4B198B0B}" presName="composite2" presStyleCnt="0"/>
      <dgm:spPr/>
    </dgm:pt>
    <dgm:pt modelId="{FEB4B919-01C4-C248-A80B-9167D9E8D588}" type="pres">
      <dgm:prSet presAssocID="{1C1BD3C1-03C7-479E-BD91-226E4B198B0B}" presName="background2" presStyleLbl="node2" presStyleIdx="0" presStyleCnt="5"/>
      <dgm:spPr/>
    </dgm:pt>
    <dgm:pt modelId="{EB9B7925-C1AA-FF49-BC2E-F4101821368D}" type="pres">
      <dgm:prSet presAssocID="{1C1BD3C1-03C7-479E-BD91-226E4B198B0B}" presName="text2" presStyleLbl="fgAcc2" presStyleIdx="0" presStyleCnt="5">
        <dgm:presLayoutVars>
          <dgm:chPref val="3"/>
        </dgm:presLayoutVars>
      </dgm:prSet>
      <dgm:spPr/>
    </dgm:pt>
    <dgm:pt modelId="{413669B2-0930-B440-BBE2-CB8149E9DC9E}" type="pres">
      <dgm:prSet presAssocID="{1C1BD3C1-03C7-479E-BD91-226E4B198B0B}" presName="hierChild3" presStyleCnt="0"/>
      <dgm:spPr/>
    </dgm:pt>
    <dgm:pt modelId="{40E6E6C6-4AEE-8E4A-A811-B0913E3672F2}" type="pres">
      <dgm:prSet presAssocID="{D745EBD9-549A-4358-8A23-CA0F781849CF}" presName="Name10" presStyleLbl="parChTrans1D2" presStyleIdx="1" presStyleCnt="5"/>
      <dgm:spPr/>
    </dgm:pt>
    <dgm:pt modelId="{0F2C41B9-7D41-2448-8D47-1FCFBE2E09EF}" type="pres">
      <dgm:prSet presAssocID="{9E639301-0483-4E55-B143-9468FF39EDB7}" presName="hierRoot2" presStyleCnt="0"/>
      <dgm:spPr/>
    </dgm:pt>
    <dgm:pt modelId="{A27570CA-07E3-7E42-8F76-B92A0152D82B}" type="pres">
      <dgm:prSet presAssocID="{9E639301-0483-4E55-B143-9468FF39EDB7}" presName="composite2" presStyleCnt="0"/>
      <dgm:spPr/>
    </dgm:pt>
    <dgm:pt modelId="{A57250F3-4B4E-3340-B68F-D8E9C2F7F7C6}" type="pres">
      <dgm:prSet presAssocID="{9E639301-0483-4E55-B143-9468FF39EDB7}" presName="background2" presStyleLbl="node2" presStyleIdx="1" presStyleCnt="5"/>
      <dgm:spPr/>
    </dgm:pt>
    <dgm:pt modelId="{5A12B1C1-A9D9-B64F-8A6A-B44E351865CA}" type="pres">
      <dgm:prSet presAssocID="{9E639301-0483-4E55-B143-9468FF39EDB7}" presName="text2" presStyleLbl="fgAcc2" presStyleIdx="1" presStyleCnt="5">
        <dgm:presLayoutVars>
          <dgm:chPref val="3"/>
        </dgm:presLayoutVars>
      </dgm:prSet>
      <dgm:spPr/>
    </dgm:pt>
    <dgm:pt modelId="{F0A80534-9C85-B446-B27D-B0BC5A5B3348}" type="pres">
      <dgm:prSet presAssocID="{9E639301-0483-4E55-B143-9468FF39EDB7}" presName="hierChild3" presStyleCnt="0"/>
      <dgm:spPr/>
    </dgm:pt>
    <dgm:pt modelId="{28ED52B3-F16F-2C4C-BAB0-B63F0994F1DF}" type="pres">
      <dgm:prSet presAssocID="{2EF46AAA-13EA-4F21-8B42-F7E729D4607F}" presName="Name10" presStyleLbl="parChTrans1D2" presStyleIdx="2" presStyleCnt="5"/>
      <dgm:spPr/>
    </dgm:pt>
    <dgm:pt modelId="{12F0250E-6E6E-8D4A-8DC8-F81A65519683}" type="pres">
      <dgm:prSet presAssocID="{E2A76032-B86B-485C-A047-9918A3346066}" presName="hierRoot2" presStyleCnt="0"/>
      <dgm:spPr/>
    </dgm:pt>
    <dgm:pt modelId="{36F97B3B-B6F3-BD43-818A-57FD8E07DB45}" type="pres">
      <dgm:prSet presAssocID="{E2A76032-B86B-485C-A047-9918A3346066}" presName="composite2" presStyleCnt="0"/>
      <dgm:spPr/>
    </dgm:pt>
    <dgm:pt modelId="{5EA48F33-C6BF-5C4F-B2E4-DA38B4BFA933}" type="pres">
      <dgm:prSet presAssocID="{E2A76032-B86B-485C-A047-9918A3346066}" presName="background2" presStyleLbl="node2" presStyleIdx="2" presStyleCnt="5"/>
      <dgm:spPr/>
    </dgm:pt>
    <dgm:pt modelId="{816D6391-1F6E-8C47-A179-1D119CDC2DAF}" type="pres">
      <dgm:prSet presAssocID="{E2A76032-B86B-485C-A047-9918A3346066}" presName="text2" presStyleLbl="fgAcc2" presStyleIdx="2" presStyleCnt="5">
        <dgm:presLayoutVars>
          <dgm:chPref val="3"/>
        </dgm:presLayoutVars>
      </dgm:prSet>
      <dgm:spPr/>
    </dgm:pt>
    <dgm:pt modelId="{D4AA335A-7956-D54F-9FAC-7AA244875326}" type="pres">
      <dgm:prSet presAssocID="{E2A76032-B86B-485C-A047-9918A3346066}" presName="hierChild3" presStyleCnt="0"/>
      <dgm:spPr/>
    </dgm:pt>
    <dgm:pt modelId="{25582095-0A8C-A145-A0F2-9837B4474E2F}" type="pres">
      <dgm:prSet presAssocID="{4E56AF6A-7D4C-4FA5-81D8-82D39F63B25F}" presName="Name10" presStyleLbl="parChTrans1D2" presStyleIdx="3" presStyleCnt="5"/>
      <dgm:spPr/>
    </dgm:pt>
    <dgm:pt modelId="{67FC6FB6-5F7C-F740-A0A4-DD44A721208A}" type="pres">
      <dgm:prSet presAssocID="{6E7F9C68-5241-40F3-B78B-5454158325E8}" presName="hierRoot2" presStyleCnt="0"/>
      <dgm:spPr/>
    </dgm:pt>
    <dgm:pt modelId="{521DB4EA-6714-D24D-95B9-6B55661CEA95}" type="pres">
      <dgm:prSet presAssocID="{6E7F9C68-5241-40F3-B78B-5454158325E8}" presName="composite2" presStyleCnt="0"/>
      <dgm:spPr/>
    </dgm:pt>
    <dgm:pt modelId="{EACA1BAF-E723-684F-9099-4C4B974292BC}" type="pres">
      <dgm:prSet presAssocID="{6E7F9C68-5241-40F3-B78B-5454158325E8}" presName="background2" presStyleLbl="node2" presStyleIdx="3" presStyleCnt="5"/>
      <dgm:spPr/>
    </dgm:pt>
    <dgm:pt modelId="{E64B8603-84A7-144E-84BA-E8242345F3C2}" type="pres">
      <dgm:prSet presAssocID="{6E7F9C68-5241-40F3-B78B-5454158325E8}" presName="text2" presStyleLbl="fgAcc2" presStyleIdx="3" presStyleCnt="5">
        <dgm:presLayoutVars>
          <dgm:chPref val="3"/>
        </dgm:presLayoutVars>
      </dgm:prSet>
      <dgm:spPr/>
    </dgm:pt>
    <dgm:pt modelId="{8D311706-67A9-D145-B2AD-02B9463C8E2A}" type="pres">
      <dgm:prSet presAssocID="{6E7F9C68-5241-40F3-B78B-5454158325E8}" presName="hierChild3" presStyleCnt="0"/>
      <dgm:spPr/>
    </dgm:pt>
    <dgm:pt modelId="{9DA12FD6-A9CD-214F-8A9A-86ADE300F4F9}" type="pres">
      <dgm:prSet presAssocID="{02D1BD11-D07E-49F5-AE5B-7F678D8C449A}" presName="Name10" presStyleLbl="parChTrans1D2" presStyleIdx="4" presStyleCnt="5"/>
      <dgm:spPr/>
    </dgm:pt>
    <dgm:pt modelId="{AE803709-2F99-B746-BFE4-739810ECF7AB}" type="pres">
      <dgm:prSet presAssocID="{5FCC66C8-2966-404E-A396-2BC924868915}" presName="hierRoot2" presStyleCnt="0"/>
      <dgm:spPr/>
    </dgm:pt>
    <dgm:pt modelId="{8B2F0C5E-3D4B-F541-8ADB-3BD936A09E34}" type="pres">
      <dgm:prSet presAssocID="{5FCC66C8-2966-404E-A396-2BC924868915}" presName="composite2" presStyleCnt="0"/>
      <dgm:spPr/>
    </dgm:pt>
    <dgm:pt modelId="{E474112C-146C-6049-8AB6-8FEAA086CA04}" type="pres">
      <dgm:prSet presAssocID="{5FCC66C8-2966-404E-A396-2BC924868915}" presName="background2" presStyleLbl="node2" presStyleIdx="4" presStyleCnt="5"/>
      <dgm:spPr/>
    </dgm:pt>
    <dgm:pt modelId="{82DCD390-4837-A74D-B334-649D65AD234F}" type="pres">
      <dgm:prSet presAssocID="{5FCC66C8-2966-404E-A396-2BC924868915}" presName="text2" presStyleLbl="fgAcc2" presStyleIdx="4" presStyleCnt="5">
        <dgm:presLayoutVars>
          <dgm:chPref val="3"/>
        </dgm:presLayoutVars>
      </dgm:prSet>
      <dgm:spPr/>
    </dgm:pt>
    <dgm:pt modelId="{7FE6D2D5-5390-F640-A1CD-208EF62098C5}" type="pres">
      <dgm:prSet presAssocID="{5FCC66C8-2966-404E-A396-2BC924868915}" presName="hierChild3" presStyleCnt="0"/>
      <dgm:spPr/>
    </dgm:pt>
  </dgm:ptLst>
  <dgm:cxnLst>
    <dgm:cxn modelId="{CDEF5B01-3A3F-C543-8A03-D8BA0B2E0291}" type="presOf" srcId="{6E7F9C68-5241-40F3-B78B-5454158325E8}" destId="{E64B8603-84A7-144E-84BA-E8242345F3C2}" srcOrd="0" destOrd="0" presId="urn:microsoft.com/office/officeart/2005/8/layout/hierarchy1"/>
    <dgm:cxn modelId="{57E7E20B-9E58-034F-ACF7-6C4D253BAE4A}" type="presOf" srcId="{D745EBD9-549A-4358-8A23-CA0F781849CF}" destId="{40E6E6C6-4AEE-8E4A-A811-B0913E3672F2}" srcOrd="0" destOrd="0" presId="urn:microsoft.com/office/officeart/2005/8/layout/hierarchy1"/>
    <dgm:cxn modelId="{7E24AA3C-5FC5-544C-8AA3-1E54B05F6CE8}" type="presOf" srcId="{1C1BD3C1-03C7-479E-BD91-226E4B198B0B}" destId="{EB9B7925-C1AA-FF49-BC2E-F4101821368D}" srcOrd="0" destOrd="0" presId="urn:microsoft.com/office/officeart/2005/8/layout/hierarchy1"/>
    <dgm:cxn modelId="{6388B45D-8525-BE4F-A255-0860539CEAAB}" type="presOf" srcId="{4E56AF6A-7D4C-4FA5-81D8-82D39F63B25F}" destId="{25582095-0A8C-A145-A0F2-9837B4474E2F}" srcOrd="0" destOrd="0" presId="urn:microsoft.com/office/officeart/2005/8/layout/hierarchy1"/>
    <dgm:cxn modelId="{3557EF68-8C5E-734A-A69B-51E1F995DF5E}" type="presOf" srcId="{E2A76032-B86B-485C-A047-9918A3346066}" destId="{816D6391-1F6E-8C47-A179-1D119CDC2DAF}" srcOrd="0" destOrd="0" presId="urn:microsoft.com/office/officeart/2005/8/layout/hierarchy1"/>
    <dgm:cxn modelId="{7A60B582-9A68-FD4A-B039-1CA9A86B2CF4}" type="presOf" srcId="{40CE35C7-B173-4CCA-8AC8-54DCBCD2C03B}" destId="{940686DD-0FFF-4B4A-8AEC-DF7E0BD5C486}" srcOrd="0" destOrd="0" presId="urn:microsoft.com/office/officeart/2005/8/layout/hierarchy1"/>
    <dgm:cxn modelId="{6DC52D98-F320-4264-938B-B03C84A7E6F0}" srcId="{953B6127-4A14-4D5D-8B4F-127C579EDAE4}" destId="{5FCC66C8-2966-404E-A396-2BC924868915}" srcOrd="4" destOrd="0" parTransId="{02D1BD11-D07E-49F5-AE5B-7F678D8C449A}" sibTransId="{DA7108C7-FB5C-4AD1-A987-96ABD71D08CD}"/>
    <dgm:cxn modelId="{DA8EBE98-EB9D-1A49-B542-5CB1A25D9FD3}" type="presOf" srcId="{AB3C5BCF-EFB1-4587-B32D-134C961968A3}" destId="{63D3BD49-D8BE-1B4F-86B6-2BE96032307F}" srcOrd="0" destOrd="0" presId="urn:microsoft.com/office/officeart/2005/8/layout/hierarchy1"/>
    <dgm:cxn modelId="{860EF39C-FA17-1B49-BE56-FBEEC5E303AD}" type="presOf" srcId="{2EF46AAA-13EA-4F21-8B42-F7E729D4607F}" destId="{28ED52B3-F16F-2C4C-BAB0-B63F0994F1DF}" srcOrd="0" destOrd="0" presId="urn:microsoft.com/office/officeart/2005/8/layout/hierarchy1"/>
    <dgm:cxn modelId="{9D8B52A7-2399-4489-9695-01C42CAE473C}" srcId="{953B6127-4A14-4D5D-8B4F-127C579EDAE4}" destId="{1C1BD3C1-03C7-479E-BD91-226E4B198B0B}" srcOrd="0" destOrd="0" parTransId="{AB3C5BCF-EFB1-4587-B32D-134C961968A3}" sibTransId="{8D40B7EE-BA79-4ACB-88DE-B80EF3CFD906}"/>
    <dgm:cxn modelId="{AC8C62B7-1A78-1D41-8F54-88135B2B654A}" type="presOf" srcId="{02D1BD11-D07E-49F5-AE5B-7F678D8C449A}" destId="{9DA12FD6-A9CD-214F-8A9A-86ADE300F4F9}" srcOrd="0" destOrd="0" presId="urn:microsoft.com/office/officeart/2005/8/layout/hierarchy1"/>
    <dgm:cxn modelId="{415AC3B7-21F6-407D-8AB9-2B23B5496487}" srcId="{953B6127-4A14-4D5D-8B4F-127C579EDAE4}" destId="{6E7F9C68-5241-40F3-B78B-5454158325E8}" srcOrd="3" destOrd="0" parTransId="{4E56AF6A-7D4C-4FA5-81D8-82D39F63B25F}" sibTransId="{72BBA40C-B477-405D-8047-BBA8C4F41D68}"/>
    <dgm:cxn modelId="{D031EDBA-24E8-8947-B669-E227C281B8C0}" type="presOf" srcId="{5FCC66C8-2966-404E-A396-2BC924868915}" destId="{82DCD390-4837-A74D-B334-649D65AD234F}" srcOrd="0" destOrd="0" presId="urn:microsoft.com/office/officeart/2005/8/layout/hierarchy1"/>
    <dgm:cxn modelId="{43790FBE-5B85-4ED9-BB3A-07B6A04F315B}" srcId="{953B6127-4A14-4D5D-8B4F-127C579EDAE4}" destId="{9E639301-0483-4E55-B143-9468FF39EDB7}" srcOrd="1" destOrd="0" parTransId="{D745EBD9-549A-4358-8A23-CA0F781849CF}" sibTransId="{C43F89AE-F4D2-4D8A-B505-300E157165B8}"/>
    <dgm:cxn modelId="{29683AC1-A54B-4CEB-A886-00D768EBE037}" srcId="{40CE35C7-B173-4CCA-8AC8-54DCBCD2C03B}" destId="{953B6127-4A14-4D5D-8B4F-127C579EDAE4}" srcOrd="0" destOrd="0" parTransId="{79EDE8B8-859E-4F1D-A270-873594409861}" sibTransId="{6838643B-98BB-49A4-A285-8AEFBC634573}"/>
    <dgm:cxn modelId="{7BFAF4E2-3096-4744-954F-A68A850DE1A2}" type="presOf" srcId="{9E639301-0483-4E55-B143-9468FF39EDB7}" destId="{5A12B1C1-A9D9-B64F-8A6A-B44E351865CA}" srcOrd="0" destOrd="0" presId="urn:microsoft.com/office/officeart/2005/8/layout/hierarchy1"/>
    <dgm:cxn modelId="{4EBF92FE-2A17-4D7D-BE9D-06DC296FC113}" srcId="{953B6127-4A14-4D5D-8B4F-127C579EDAE4}" destId="{E2A76032-B86B-485C-A047-9918A3346066}" srcOrd="2" destOrd="0" parTransId="{2EF46AAA-13EA-4F21-8B42-F7E729D4607F}" sibTransId="{4791B48F-681C-4426-9515-88D6C94197FA}"/>
    <dgm:cxn modelId="{6CF37DFF-6E27-784B-9CDA-9824364EE405}" type="presOf" srcId="{953B6127-4A14-4D5D-8B4F-127C579EDAE4}" destId="{1E7E6C63-528A-F44F-804C-2212CFEBE8F5}" srcOrd="0" destOrd="0" presId="urn:microsoft.com/office/officeart/2005/8/layout/hierarchy1"/>
    <dgm:cxn modelId="{D56EFD8C-8717-9E4F-AD65-BDB38B759D34}" type="presParOf" srcId="{940686DD-0FFF-4B4A-8AEC-DF7E0BD5C486}" destId="{4FD15A6A-5F5F-9F4B-8037-581C5807645A}" srcOrd="0" destOrd="0" presId="urn:microsoft.com/office/officeart/2005/8/layout/hierarchy1"/>
    <dgm:cxn modelId="{CB393674-3C3C-4E45-90E3-067A76CB2B67}" type="presParOf" srcId="{4FD15A6A-5F5F-9F4B-8037-581C5807645A}" destId="{8C500015-0BE8-814B-BFCA-34CB052BAA2E}" srcOrd="0" destOrd="0" presId="urn:microsoft.com/office/officeart/2005/8/layout/hierarchy1"/>
    <dgm:cxn modelId="{EFD3F06A-9F70-5D4E-9204-948C6FC83D28}" type="presParOf" srcId="{8C500015-0BE8-814B-BFCA-34CB052BAA2E}" destId="{BAAC3CBC-E40B-454D-8E3C-CA74AAC5D618}" srcOrd="0" destOrd="0" presId="urn:microsoft.com/office/officeart/2005/8/layout/hierarchy1"/>
    <dgm:cxn modelId="{AFB0F515-957E-3F4E-B68A-346CCAF30F7E}" type="presParOf" srcId="{8C500015-0BE8-814B-BFCA-34CB052BAA2E}" destId="{1E7E6C63-528A-F44F-804C-2212CFEBE8F5}" srcOrd="1" destOrd="0" presId="urn:microsoft.com/office/officeart/2005/8/layout/hierarchy1"/>
    <dgm:cxn modelId="{E08FC41C-D867-D74E-BC77-84D3151AC32E}" type="presParOf" srcId="{4FD15A6A-5F5F-9F4B-8037-581C5807645A}" destId="{F93D5BA3-AB0C-1945-9134-CDF6FC53851E}" srcOrd="1" destOrd="0" presId="urn:microsoft.com/office/officeart/2005/8/layout/hierarchy1"/>
    <dgm:cxn modelId="{122A4C15-E101-4F47-A62F-607298B8BAC2}" type="presParOf" srcId="{F93D5BA3-AB0C-1945-9134-CDF6FC53851E}" destId="{63D3BD49-D8BE-1B4F-86B6-2BE96032307F}" srcOrd="0" destOrd="0" presId="urn:microsoft.com/office/officeart/2005/8/layout/hierarchy1"/>
    <dgm:cxn modelId="{7CB71640-D1F7-DC45-A44A-CAFE17EBF9B7}" type="presParOf" srcId="{F93D5BA3-AB0C-1945-9134-CDF6FC53851E}" destId="{9E3A653D-BBA8-D640-B043-C7A3A2793DB1}" srcOrd="1" destOrd="0" presId="urn:microsoft.com/office/officeart/2005/8/layout/hierarchy1"/>
    <dgm:cxn modelId="{A5DC4527-3DF4-6945-B6E0-56A4EF392EA2}" type="presParOf" srcId="{9E3A653D-BBA8-D640-B043-C7A3A2793DB1}" destId="{BCA2490D-02E6-734C-9CB5-AAA97C6DD78A}" srcOrd="0" destOrd="0" presId="urn:microsoft.com/office/officeart/2005/8/layout/hierarchy1"/>
    <dgm:cxn modelId="{6C319CED-C138-B24D-9E15-61D7A8B89DF1}" type="presParOf" srcId="{BCA2490D-02E6-734C-9CB5-AAA97C6DD78A}" destId="{FEB4B919-01C4-C248-A80B-9167D9E8D588}" srcOrd="0" destOrd="0" presId="urn:microsoft.com/office/officeart/2005/8/layout/hierarchy1"/>
    <dgm:cxn modelId="{2519902C-6E7D-6043-8D4B-6CA6DF24B0EE}" type="presParOf" srcId="{BCA2490D-02E6-734C-9CB5-AAA97C6DD78A}" destId="{EB9B7925-C1AA-FF49-BC2E-F4101821368D}" srcOrd="1" destOrd="0" presId="urn:microsoft.com/office/officeart/2005/8/layout/hierarchy1"/>
    <dgm:cxn modelId="{304EB788-EC32-704D-8042-8CA67DB23B62}" type="presParOf" srcId="{9E3A653D-BBA8-D640-B043-C7A3A2793DB1}" destId="{413669B2-0930-B440-BBE2-CB8149E9DC9E}" srcOrd="1" destOrd="0" presId="urn:microsoft.com/office/officeart/2005/8/layout/hierarchy1"/>
    <dgm:cxn modelId="{C1D0E663-086D-A64C-A3A6-51A32D64E461}" type="presParOf" srcId="{F93D5BA3-AB0C-1945-9134-CDF6FC53851E}" destId="{40E6E6C6-4AEE-8E4A-A811-B0913E3672F2}" srcOrd="2" destOrd="0" presId="urn:microsoft.com/office/officeart/2005/8/layout/hierarchy1"/>
    <dgm:cxn modelId="{79176D16-8299-8342-9D1F-C452BA0D158D}" type="presParOf" srcId="{F93D5BA3-AB0C-1945-9134-CDF6FC53851E}" destId="{0F2C41B9-7D41-2448-8D47-1FCFBE2E09EF}" srcOrd="3" destOrd="0" presId="urn:microsoft.com/office/officeart/2005/8/layout/hierarchy1"/>
    <dgm:cxn modelId="{F5B31263-8D71-7F47-AB7F-A97BAB9AC845}" type="presParOf" srcId="{0F2C41B9-7D41-2448-8D47-1FCFBE2E09EF}" destId="{A27570CA-07E3-7E42-8F76-B92A0152D82B}" srcOrd="0" destOrd="0" presId="urn:microsoft.com/office/officeart/2005/8/layout/hierarchy1"/>
    <dgm:cxn modelId="{3C2D7871-D146-AC42-B3EE-8294207BB1E5}" type="presParOf" srcId="{A27570CA-07E3-7E42-8F76-B92A0152D82B}" destId="{A57250F3-4B4E-3340-B68F-D8E9C2F7F7C6}" srcOrd="0" destOrd="0" presId="urn:microsoft.com/office/officeart/2005/8/layout/hierarchy1"/>
    <dgm:cxn modelId="{6DFBDCC2-A56C-BA45-99EF-A93682C8C6F4}" type="presParOf" srcId="{A27570CA-07E3-7E42-8F76-B92A0152D82B}" destId="{5A12B1C1-A9D9-B64F-8A6A-B44E351865CA}" srcOrd="1" destOrd="0" presId="urn:microsoft.com/office/officeart/2005/8/layout/hierarchy1"/>
    <dgm:cxn modelId="{6D70945E-5BD0-0B4C-A128-98037030F992}" type="presParOf" srcId="{0F2C41B9-7D41-2448-8D47-1FCFBE2E09EF}" destId="{F0A80534-9C85-B446-B27D-B0BC5A5B3348}" srcOrd="1" destOrd="0" presId="urn:microsoft.com/office/officeart/2005/8/layout/hierarchy1"/>
    <dgm:cxn modelId="{74BBEB14-C127-7A4A-8DBF-CD9BAADF521E}" type="presParOf" srcId="{F93D5BA3-AB0C-1945-9134-CDF6FC53851E}" destId="{28ED52B3-F16F-2C4C-BAB0-B63F0994F1DF}" srcOrd="4" destOrd="0" presId="urn:microsoft.com/office/officeart/2005/8/layout/hierarchy1"/>
    <dgm:cxn modelId="{295D3573-4EE6-BA43-9C6F-D7A8E1041CE4}" type="presParOf" srcId="{F93D5BA3-AB0C-1945-9134-CDF6FC53851E}" destId="{12F0250E-6E6E-8D4A-8DC8-F81A65519683}" srcOrd="5" destOrd="0" presId="urn:microsoft.com/office/officeart/2005/8/layout/hierarchy1"/>
    <dgm:cxn modelId="{FAB17C0A-5AC8-FF49-9E33-E71D18F91530}" type="presParOf" srcId="{12F0250E-6E6E-8D4A-8DC8-F81A65519683}" destId="{36F97B3B-B6F3-BD43-818A-57FD8E07DB45}" srcOrd="0" destOrd="0" presId="urn:microsoft.com/office/officeart/2005/8/layout/hierarchy1"/>
    <dgm:cxn modelId="{47B52115-50B1-0242-B65A-E54DB8ABD44E}" type="presParOf" srcId="{36F97B3B-B6F3-BD43-818A-57FD8E07DB45}" destId="{5EA48F33-C6BF-5C4F-B2E4-DA38B4BFA933}" srcOrd="0" destOrd="0" presId="urn:microsoft.com/office/officeart/2005/8/layout/hierarchy1"/>
    <dgm:cxn modelId="{3DFCD45B-FA81-514E-BCB9-BE7C55B3826F}" type="presParOf" srcId="{36F97B3B-B6F3-BD43-818A-57FD8E07DB45}" destId="{816D6391-1F6E-8C47-A179-1D119CDC2DAF}" srcOrd="1" destOrd="0" presId="urn:microsoft.com/office/officeart/2005/8/layout/hierarchy1"/>
    <dgm:cxn modelId="{EFC59353-7948-444D-87FB-F8D3011CE9FB}" type="presParOf" srcId="{12F0250E-6E6E-8D4A-8DC8-F81A65519683}" destId="{D4AA335A-7956-D54F-9FAC-7AA244875326}" srcOrd="1" destOrd="0" presId="urn:microsoft.com/office/officeart/2005/8/layout/hierarchy1"/>
    <dgm:cxn modelId="{72752B99-29DC-7049-A37D-D5FF1FEA48CC}" type="presParOf" srcId="{F93D5BA3-AB0C-1945-9134-CDF6FC53851E}" destId="{25582095-0A8C-A145-A0F2-9837B4474E2F}" srcOrd="6" destOrd="0" presId="urn:microsoft.com/office/officeart/2005/8/layout/hierarchy1"/>
    <dgm:cxn modelId="{FDD8E105-7BBA-2142-803C-B776B5EC7363}" type="presParOf" srcId="{F93D5BA3-AB0C-1945-9134-CDF6FC53851E}" destId="{67FC6FB6-5F7C-F740-A0A4-DD44A721208A}" srcOrd="7" destOrd="0" presId="urn:microsoft.com/office/officeart/2005/8/layout/hierarchy1"/>
    <dgm:cxn modelId="{39A1F1DD-8E05-6840-8C97-A172F967C542}" type="presParOf" srcId="{67FC6FB6-5F7C-F740-A0A4-DD44A721208A}" destId="{521DB4EA-6714-D24D-95B9-6B55661CEA95}" srcOrd="0" destOrd="0" presId="urn:microsoft.com/office/officeart/2005/8/layout/hierarchy1"/>
    <dgm:cxn modelId="{5680DE8B-78BE-7A43-A43F-98EE174BE48F}" type="presParOf" srcId="{521DB4EA-6714-D24D-95B9-6B55661CEA95}" destId="{EACA1BAF-E723-684F-9099-4C4B974292BC}" srcOrd="0" destOrd="0" presId="urn:microsoft.com/office/officeart/2005/8/layout/hierarchy1"/>
    <dgm:cxn modelId="{C98B1399-B60B-C841-9574-41A2B9638DFE}" type="presParOf" srcId="{521DB4EA-6714-D24D-95B9-6B55661CEA95}" destId="{E64B8603-84A7-144E-84BA-E8242345F3C2}" srcOrd="1" destOrd="0" presId="urn:microsoft.com/office/officeart/2005/8/layout/hierarchy1"/>
    <dgm:cxn modelId="{62433CF2-1444-7E4D-A923-005D56AB3413}" type="presParOf" srcId="{67FC6FB6-5F7C-F740-A0A4-DD44A721208A}" destId="{8D311706-67A9-D145-B2AD-02B9463C8E2A}" srcOrd="1" destOrd="0" presId="urn:microsoft.com/office/officeart/2005/8/layout/hierarchy1"/>
    <dgm:cxn modelId="{1EAA70B2-6EF7-9A43-A8E1-F3B7EEA95F0B}" type="presParOf" srcId="{F93D5BA3-AB0C-1945-9134-CDF6FC53851E}" destId="{9DA12FD6-A9CD-214F-8A9A-86ADE300F4F9}" srcOrd="8" destOrd="0" presId="urn:microsoft.com/office/officeart/2005/8/layout/hierarchy1"/>
    <dgm:cxn modelId="{42B80F3A-2A24-EB47-BEC0-0D39F589D440}" type="presParOf" srcId="{F93D5BA3-AB0C-1945-9134-CDF6FC53851E}" destId="{AE803709-2F99-B746-BFE4-739810ECF7AB}" srcOrd="9" destOrd="0" presId="urn:microsoft.com/office/officeart/2005/8/layout/hierarchy1"/>
    <dgm:cxn modelId="{8CB19E6C-602B-C84E-8065-52C8F1F5D7E8}" type="presParOf" srcId="{AE803709-2F99-B746-BFE4-739810ECF7AB}" destId="{8B2F0C5E-3D4B-F541-8ADB-3BD936A09E34}" srcOrd="0" destOrd="0" presId="urn:microsoft.com/office/officeart/2005/8/layout/hierarchy1"/>
    <dgm:cxn modelId="{DE0848F1-9237-C948-B6B0-07107B30C8EF}" type="presParOf" srcId="{8B2F0C5E-3D4B-F541-8ADB-3BD936A09E34}" destId="{E474112C-146C-6049-8AB6-8FEAA086CA04}" srcOrd="0" destOrd="0" presId="urn:microsoft.com/office/officeart/2005/8/layout/hierarchy1"/>
    <dgm:cxn modelId="{6A0B2EC4-1FD9-7F4D-943B-AFB13560E3F3}" type="presParOf" srcId="{8B2F0C5E-3D4B-F541-8ADB-3BD936A09E34}" destId="{82DCD390-4837-A74D-B334-649D65AD234F}" srcOrd="1" destOrd="0" presId="urn:microsoft.com/office/officeart/2005/8/layout/hierarchy1"/>
    <dgm:cxn modelId="{AEB5E425-F4EB-6549-8B6E-2AAAB25AC3DD}" type="presParOf" srcId="{AE803709-2F99-B746-BFE4-739810ECF7AB}" destId="{7FE6D2D5-5390-F640-A1CD-208EF62098C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8E16D1-0530-4338-AC38-00F1AB937C5A}"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4BB1972F-E26A-47F3-B46C-1805FAE428CC}">
      <dgm:prSet/>
      <dgm:spPr/>
      <dgm:t>
        <a:bodyPr/>
        <a:lstStyle/>
        <a:p>
          <a:r>
            <a:rPr lang="en-AU" dirty="0"/>
            <a:t>What’s it like being an Indigenous kid in urban Australia?</a:t>
          </a:r>
          <a:endParaRPr lang="en-US" dirty="0"/>
        </a:p>
      </dgm:t>
    </dgm:pt>
    <dgm:pt modelId="{438CEFD3-920A-49DE-AB68-A75A4DC3E17D}" type="parTrans" cxnId="{750F2649-EAE8-40C0-917B-88743B5F5F41}">
      <dgm:prSet/>
      <dgm:spPr/>
      <dgm:t>
        <a:bodyPr/>
        <a:lstStyle/>
        <a:p>
          <a:endParaRPr lang="en-US"/>
        </a:p>
      </dgm:t>
    </dgm:pt>
    <dgm:pt modelId="{8398DC66-6CEF-45C0-9087-5D83A71B702A}" type="sibTrans" cxnId="{750F2649-EAE8-40C0-917B-88743B5F5F41}">
      <dgm:prSet/>
      <dgm:spPr/>
      <dgm:t>
        <a:bodyPr/>
        <a:lstStyle/>
        <a:p>
          <a:endParaRPr lang="en-US"/>
        </a:p>
      </dgm:t>
    </dgm:pt>
    <dgm:pt modelId="{C125F1ED-8F5F-46F6-9A6D-8BF8D2962CEA}">
      <dgm:prSet/>
      <dgm:spPr/>
      <dgm:t>
        <a:bodyPr/>
        <a:lstStyle/>
        <a:p>
          <a:r>
            <a:rPr lang="en-AU" dirty="0"/>
            <a:t>The series offers </a:t>
          </a:r>
          <a:r>
            <a:rPr lang="en-AU" b="1" dirty="0"/>
            <a:t>teachers </a:t>
          </a:r>
          <a:r>
            <a:rPr lang="en-AU" dirty="0"/>
            <a:t>a resource that will:</a:t>
          </a:r>
          <a:endParaRPr lang="en-US" dirty="0"/>
        </a:p>
      </dgm:t>
    </dgm:pt>
    <dgm:pt modelId="{5774BEDF-21AC-431B-924F-DDF9B16F10CE}" type="parTrans" cxnId="{8275E46F-5B06-4F3D-9E12-F4486C9B0462}">
      <dgm:prSet/>
      <dgm:spPr/>
      <dgm:t>
        <a:bodyPr/>
        <a:lstStyle/>
        <a:p>
          <a:endParaRPr lang="en-US"/>
        </a:p>
      </dgm:t>
    </dgm:pt>
    <dgm:pt modelId="{C6BEB988-65BE-4DAB-9AAE-CCD528CC0325}" type="sibTrans" cxnId="{8275E46F-5B06-4F3D-9E12-F4486C9B0462}">
      <dgm:prSet/>
      <dgm:spPr/>
      <dgm:t>
        <a:bodyPr/>
        <a:lstStyle/>
        <a:p>
          <a:endParaRPr lang="en-US"/>
        </a:p>
      </dgm:t>
    </dgm:pt>
    <dgm:pt modelId="{C82144D1-998A-4DFC-8DF9-38D0539F1C70}">
      <dgm:prSet/>
      <dgm:spPr/>
      <dgm:t>
        <a:bodyPr/>
        <a:lstStyle/>
        <a:p>
          <a:r>
            <a:rPr lang="en-AU"/>
            <a:t>stimulate classroom discussion  </a:t>
          </a:r>
          <a:endParaRPr lang="en-US"/>
        </a:p>
      </dgm:t>
    </dgm:pt>
    <dgm:pt modelId="{357E18A1-E7EA-4F2F-B2AF-2FB691232A3A}" type="parTrans" cxnId="{0BF0946A-1F38-49EB-837D-B42D3CD60056}">
      <dgm:prSet/>
      <dgm:spPr/>
      <dgm:t>
        <a:bodyPr/>
        <a:lstStyle/>
        <a:p>
          <a:endParaRPr lang="en-US"/>
        </a:p>
      </dgm:t>
    </dgm:pt>
    <dgm:pt modelId="{2FBD37AA-2E56-40B6-B0FC-ED4165AFADD9}" type="sibTrans" cxnId="{0BF0946A-1F38-49EB-837D-B42D3CD60056}">
      <dgm:prSet/>
      <dgm:spPr/>
      <dgm:t>
        <a:bodyPr/>
        <a:lstStyle/>
        <a:p>
          <a:endParaRPr lang="en-US"/>
        </a:p>
      </dgm:t>
    </dgm:pt>
    <dgm:pt modelId="{39F4B0C8-4F40-4E49-93E3-FAF0EC7EE34F}">
      <dgm:prSet/>
      <dgm:spPr/>
      <dgm:t>
        <a:bodyPr/>
        <a:lstStyle/>
        <a:p>
          <a:r>
            <a:rPr lang="en-AU"/>
            <a:t>assist in dispelling stereotypical, and often negative, racial assumptions.</a:t>
          </a:r>
          <a:endParaRPr lang="en-US"/>
        </a:p>
      </dgm:t>
    </dgm:pt>
    <dgm:pt modelId="{1DA11BDD-66E1-4C04-A19D-716729144D8B}" type="parTrans" cxnId="{6A4B32D9-9D57-42DC-A21A-D4737163988E}">
      <dgm:prSet/>
      <dgm:spPr/>
      <dgm:t>
        <a:bodyPr/>
        <a:lstStyle/>
        <a:p>
          <a:endParaRPr lang="en-US"/>
        </a:p>
      </dgm:t>
    </dgm:pt>
    <dgm:pt modelId="{F0D881BC-0658-4E10-A358-C4682BEB8DD7}" type="sibTrans" cxnId="{6A4B32D9-9D57-42DC-A21A-D4737163988E}">
      <dgm:prSet/>
      <dgm:spPr/>
      <dgm:t>
        <a:bodyPr/>
        <a:lstStyle/>
        <a:p>
          <a:endParaRPr lang="en-US"/>
        </a:p>
      </dgm:t>
    </dgm:pt>
    <dgm:pt modelId="{8FA76FC9-E896-48FE-BF79-DB4864D71759}">
      <dgm:prSet/>
      <dgm:spPr/>
      <dgm:t>
        <a:bodyPr/>
        <a:lstStyle/>
        <a:p>
          <a:r>
            <a:rPr lang="en-AU"/>
            <a:t>promote understanding and celebrate differences.</a:t>
          </a:r>
          <a:endParaRPr lang="en-US"/>
        </a:p>
      </dgm:t>
    </dgm:pt>
    <dgm:pt modelId="{3026EA97-D404-49DE-9599-217C355ADB42}" type="parTrans" cxnId="{3C2A0D10-D582-431C-9E2F-4CEA2A12804E}">
      <dgm:prSet/>
      <dgm:spPr/>
      <dgm:t>
        <a:bodyPr/>
        <a:lstStyle/>
        <a:p>
          <a:endParaRPr lang="en-US"/>
        </a:p>
      </dgm:t>
    </dgm:pt>
    <dgm:pt modelId="{525BA3A7-AA11-4B4B-878C-36C1930866DE}" type="sibTrans" cxnId="{3C2A0D10-D582-431C-9E2F-4CEA2A12804E}">
      <dgm:prSet/>
      <dgm:spPr/>
      <dgm:t>
        <a:bodyPr/>
        <a:lstStyle/>
        <a:p>
          <a:endParaRPr lang="en-US"/>
        </a:p>
      </dgm:t>
    </dgm:pt>
    <dgm:pt modelId="{8ABA4DCE-1CE5-4C51-8AD8-ACE3559F56A4}">
      <dgm:prSet/>
      <dgm:spPr/>
      <dgm:t>
        <a:bodyPr/>
        <a:lstStyle/>
        <a:p>
          <a:r>
            <a:rPr lang="en-AU"/>
            <a:t>Four themes: Land, Family, Identity, Law</a:t>
          </a:r>
          <a:endParaRPr lang="en-US"/>
        </a:p>
      </dgm:t>
    </dgm:pt>
    <dgm:pt modelId="{6BDB4210-EF6E-4AE8-A7C0-0D28FF437575}" type="parTrans" cxnId="{5A52A33F-D319-41DA-8C9B-5DE62F7CAD59}">
      <dgm:prSet/>
      <dgm:spPr/>
      <dgm:t>
        <a:bodyPr/>
        <a:lstStyle/>
        <a:p>
          <a:endParaRPr lang="en-US"/>
        </a:p>
      </dgm:t>
    </dgm:pt>
    <dgm:pt modelId="{038CF6C3-9C4B-45D3-9898-CEE4349B9D60}" type="sibTrans" cxnId="{5A52A33F-D319-41DA-8C9B-5DE62F7CAD59}">
      <dgm:prSet/>
      <dgm:spPr/>
      <dgm:t>
        <a:bodyPr/>
        <a:lstStyle/>
        <a:p>
          <a:endParaRPr lang="en-US"/>
        </a:p>
      </dgm:t>
    </dgm:pt>
    <dgm:pt modelId="{71CD8B75-651C-490E-B8B9-D4A43611FAF1}">
      <dgm:prSet/>
      <dgm:spPr/>
      <dgm:t>
        <a:bodyPr/>
        <a:lstStyle/>
        <a:p>
          <a:r>
            <a:rPr lang="en-AU"/>
            <a:t>Target audience: </a:t>
          </a:r>
          <a:r>
            <a:rPr lang="en-AU" i="1"/>
            <a:t>upper primary </a:t>
          </a:r>
          <a:r>
            <a:rPr lang="en-AU"/>
            <a:t>and lower secondary</a:t>
          </a:r>
          <a:endParaRPr lang="en-US"/>
        </a:p>
      </dgm:t>
    </dgm:pt>
    <dgm:pt modelId="{B4E33E7D-143A-4F2F-9364-CCBBA5CBFC2D}" type="parTrans" cxnId="{8FE08F28-F2F8-43CF-9C48-6DF040308DAD}">
      <dgm:prSet/>
      <dgm:spPr/>
      <dgm:t>
        <a:bodyPr/>
        <a:lstStyle/>
        <a:p>
          <a:endParaRPr lang="en-US"/>
        </a:p>
      </dgm:t>
    </dgm:pt>
    <dgm:pt modelId="{F3F4C162-C151-487A-9588-4E6E3841B63D}" type="sibTrans" cxnId="{8FE08F28-F2F8-43CF-9C48-6DF040308DAD}">
      <dgm:prSet/>
      <dgm:spPr/>
      <dgm:t>
        <a:bodyPr/>
        <a:lstStyle/>
        <a:p>
          <a:endParaRPr lang="en-US"/>
        </a:p>
      </dgm:t>
    </dgm:pt>
    <dgm:pt modelId="{E6B46211-D370-3B4E-9CF4-1FA30230465E}" type="pres">
      <dgm:prSet presAssocID="{1B8E16D1-0530-4338-AC38-00F1AB937C5A}" presName="vert0" presStyleCnt="0">
        <dgm:presLayoutVars>
          <dgm:dir/>
          <dgm:animOne val="branch"/>
          <dgm:animLvl val="lvl"/>
        </dgm:presLayoutVars>
      </dgm:prSet>
      <dgm:spPr/>
    </dgm:pt>
    <dgm:pt modelId="{75802ACA-4F89-6641-AC65-0187E8C15269}" type="pres">
      <dgm:prSet presAssocID="{4BB1972F-E26A-47F3-B46C-1805FAE428CC}" presName="thickLine" presStyleLbl="alignNode1" presStyleIdx="0" presStyleCnt="2"/>
      <dgm:spPr/>
    </dgm:pt>
    <dgm:pt modelId="{28B69656-B9CB-0A45-9195-24BAFAFF817C}" type="pres">
      <dgm:prSet presAssocID="{4BB1972F-E26A-47F3-B46C-1805FAE428CC}" presName="horz1" presStyleCnt="0"/>
      <dgm:spPr/>
    </dgm:pt>
    <dgm:pt modelId="{00DA94D2-10E9-B847-95F1-F0D54A60EB69}" type="pres">
      <dgm:prSet presAssocID="{4BB1972F-E26A-47F3-B46C-1805FAE428CC}" presName="tx1" presStyleLbl="revTx" presStyleIdx="0" presStyleCnt="7"/>
      <dgm:spPr/>
    </dgm:pt>
    <dgm:pt modelId="{652579EC-79A8-0441-BBEA-91AB676A560F}" type="pres">
      <dgm:prSet presAssocID="{4BB1972F-E26A-47F3-B46C-1805FAE428CC}" presName="vert1" presStyleCnt="0"/>
      <dgm:spPr/>
    </dgm:pt>
    <dgm:pt modelId="{2FD8C80C-36D2-304F-9668-9779F3FC2159}" type="pres">
      <dgm:prSet presAssocID="{C125F1ED-8F5F-46F6-9A6D-8BF8D2962CEA}" presName="thickLine" presStyleLbl="alignNode1" presStyleIdx="1" presStyleCnt="2"/>
      <dgm:spPr/>
    </dgm:pt>
    <dgm:pt modelId="{09104BF1-B515-2E45-9638-11AAD13197FC}" type="pres">
      <dgm:prSet presAssocID="{C125F1ED-8F5F-46F6-9A6D-8BF8D2962CEA}" presName="horz1" presStyleCnt="0"/>
      <dgm:spPr/>
    </dgm:pt>
    <dgm:pt modelId="{EC93BCFD-B1A1-AB40-B265-7BAB5098294A}" type="pres">
      <dgm:prSet presAssocID="{C125F1ED-8F5F-46F6-9A6D-8BF8D2962CEA}" presName="tx1" presStyleLbl="revTx" presStyleIdx="1" presStyleCnt="7"/>
      <dgm:spPr/>
    </dgm:pt>
    <dgm:pt modelId="{FD9BABE8-FFEA-0747-B01E-7C090A6A5AF1}" type="pres">
      <dgm:prSet presAssocID="{C125F1ED-8F5F-46F6-9A6D-8BF8D2962CEA}" presName="vert1" presStyleCnt="0"/>
      <dgm:spPr/>
    </dgm:pt>
    <dgm:pt modelId="{D34A0C63-B1D4-1A45-9189-8580533D3846}" type="pres">
      <dgm:prSet presAssocID="{C82144D1-998A-4DFC-8DF9-38D0539F1C70}" presName="vertSpace2a" presStyleCnt="0"/>
      <dgm:spPr/>
    </dgm:pt>
    <dgm:pt modelId="{083DE308-B029-3943-8F68-C5800A96C71E}" type="pres">
      <dgm:prSet presAssocID="{C82144D1-998A-4DFC-8DF9-38D0539F1C70}" presName="horz2" presStyleCnt="0"/>
      <dgm:spPr/>
    </dgm:pt>
    <dgm:pt modelId="{321F5F97-A31D-4446-8CC7-C0918DA8D85D}" type="pres">
      <dgm:prSet presAssocID="{C82144D1-998A-4DFC-8DF9-38D0539F1C70}" presName="horzSpace2" presStyleCnt="0"/>
      <dgm:spPr/>
    </dgm:pt>
    <dgm:pt modelId="{C1FD882C-9E8D-0F48-A2A5-AA5C5A63BED1}" type="pres">
      <dgm:prSet presAssocID="{C82144D1-998A-4DFC-8DF9-38D0539F1C70}" presName="tx2" presStyleLbl="revTx" presStyleIdx="2" presStyleCnt="7"/>
      <dgm:spPr/>
    </dgm:pt>
    <dgm:pt modelId="{4CDB1EF2-9EF6-DC49-A57E-84CBD6A03ADF}" type="pres">
      <dgm:prSet presAssocID="{C82144D1-998A-4DFC-8DF9-38D0539F1C70}" presName="vert2" presStyleCnt="0"/>
      <dgm:spPr/>
    </dgm:pt>
    <dgm:pt modelId="{9425CFCD-9EDB-1445-B6A9-C817463EF000}" type="pres">
      <dgm:prSet presAssocID="{C82144D1-998A-4DFC-8DF9-38D0539F1C70}" presName="thinLine2b" presStyleLbl="callout" presStyleIdx="0" presStyleCnt="5"/>
      <dgm:spPr/>
    </dgm:pt>
    <dgm:pt modelId="{341FF474-65AD-B34F-BE93-3CAEF64750DF}" type="pres">
      <dgm:prSet presAssocID="{C82144D1-998A-4DFC-8DF9-38D0539F1C70}" presName="vertSpace2b" presStyleCnt="0"/>
      <dgm:spPr/>
    </dgm:pt>
    <dgm:pt modelId="{CCDA2956-CA51-7F44-A47F-F6F14732ADD1}" type="pres">
      <dgm:prSet presAssocID="{39F4B0C8-4F40-4E49-93E3-FAF0EC7EE34F}" presName="horz2" presStyleCnt="0"/>
      <dgm:spPr/>
    </dgm:pt>
    <dgm:pt modelId="{A59DE8A6-ED62-FD4A-8B85-C35C1454B41C}" type="pres">
      <dgm:prSet presAssocID="{39F4B0C8-4F40-4E49-93E3-FAF0EC7EE34F}" presName="horzSpace2" presStyleCnt="0"/>
      <dgm:spPr/>
    </dgm:pt>
    <dgm:pt modelId="{1883E432-E548-6F4E-985A-475593C0DD3F}" type="pres">
      <dgm:prSet presAssocID="{39F4B0C8-4F40-4E49-93E3-FAF0EC7EE34F}" presName="tx2" presStyleLbl="revTx" presStyleIdx="3" presStyleCnt="7"/>
      <dgm:spPr/>
    </dgm:pt>
    <dgm:pt modelId="{DEA9B5EA-8EB1-6C45-9B08-077335A53991}" type="pres">
      <dgm:prSet presAssocID="{39F4B0C8-4F40-4E49-93E3-FAF0EC7EE34F}" presName="vert2" presStyleCnt="0"/>
      <dgm:spPr/>
    </dgm:pt>
    <dgm:pt modelId="{4E1AFDC7-9DB0-534C-BD8F-7A3E22DEA255}" type="pres">
      <dgm:prSet presAssocID="{39F4B0C8-4F40-4E49-93E3-FAF0EC7EE34F}" presName="thinLine2b" presStyleLbl="callout" presStyleIdx="1" presStyleCnt="5"/>
      <dgm:spPr/>
    </dgm:pt>
    <dgm:pt modelId="{06DA404C-A994-6F4E-92F7-322C7B35E8FE}" type="pres">
      <dgm:prSet presAssocID="{39F4B0C8-4F40-4E49-93E3-FAF0EC7EE34F}" presName="vertSpace2b" presStyleCnt="0"/>
      <dgm:spPr/>
    </dgm:pt>
    <dgm:pt modelId="{28BD0566-AB10-3441-B0EE-69AC4CC595A1}" type="pres">
      <dgm:prSet presAssocID="{8FA76FC9-E896-48FE-BF79-DB4864D71759}" presName="horz2" presStyleCnt="0"/>
      <dgm:spPr/>
    </dgm:pt>
    <dgm:pt modelId="{DCEA61FE-98BC-3442-8925-FF6C358F7CEA}" type="pres">
      <dgm:prSet presAssocID="{8FA76FC9-E896-48FE-BF79-DB4864D71759}" presName="horzSpace2" presStyleCnt="0"/>
      <dgm:spPr/>
    </dgm:pt>
    <dgm:pt modelId="{E385D0C7-D783-2945-9C8B-AA24800EF361}" type="pres">
      <dgm:prSet presAssocID="{8FA76FC9-E896-48FE-BF79-DB4864D71759}" presName="tx2" presStyleLbl="revTx" presStyleIdx="4" presStyleCnt="7"/>
      <dgm:spPr/>
    </dgm:pt>
    <dgm:pt modelId="{3F88EB2B-304D-FF46-A536-7B9C085377FE}" type="pres">
      <dgm:prSet presAssocID="{8FA76FC9-E896-48FE-BF79-DB4864D71759}" presName="vert2" presStyleCnt="0"/>
      <dgm:spPr/>
    </dgm:pt>
    <dgm:pt modelId="{B5DFCE4E-AE73-E841-B1F9-31303F6DA7F8}" type="pres">
      <dgm:prSet presAssocID="{8FA76FC9-E896-48FE-BF79-DB4864D71759}" presName="thinLine2b" presStyleLbl="callout" presStyleIdx="2" presStyleCnt="5"/>
      <dgm:spPr/>
    </dgm:pt>
    <dgm:pt modelId="{0F81C72F-F9B4-D64B-B349-6C49CC7DA354}" type="pres">
      <dgm:prSet presAssocID="{8FA76FC9-E896-48FE-BF79-DB4864D71759}" presName="vertSpace2b" presStyleCnt="0"/>
      <dgm:spPr/>
    </dgm:pt>
    <dgm:pt modelId="{EFD06E30-96F4-C949-B06D-9E6D29E87CB9}" type="pres">
      <dgm:prSet presAssocID="{8ABA4DCE-1CE5-4C51-8AD8-ACE3559F56A4}" presName="horz2" presStyleCnt="0"/>
      <dgm:spPr/>
    </dgm:pt>
    <dgm:pt modelId="{A284EC92-EA57-8748-B0B2-1A7B9C33E2CA}" type="pres">
      <dgm:prSet presAssocID="{8ABA4DCE-1CE5-4C51-8AD8-ACE3559F56A4}" presName="horzSpace2" presStyleCnt="0"/>
      <dgm:spPr/>
    </dgm:pt>
    <dgm:pt modelId="{BEF98C2B-1F70-FE47-A0AA-ECA4524BA588}" type="pres">
      <dgm:prSet presAssocID="{8ABA4DCE-1CE5-4C51-8AD8-ACE3559F56A4}" presName="tx2" presStyleLbl="revTx" presStyleIdx="5" presStyleCnt="7"/>
      <dgm:spPr/>
    </dgm:pt>
    <dgm:pt modelId="{ABAF666B-483D-6648-88CD-5F1D4C662E63}" type="pres">
      <dgm:prSet presAssocID="{8ABA4DCE-1CE5-4C51-8AD8-ACE3559F56A4}" presName="vert2" presStyleCnt="0"/>
      <dgm:spPr/>
    </dgm:pt>
    <dgm:pt modelId="{2984155C-58FD-FB48-8266-3858B1B54D81}" type="pres">
      <dgm:prSet presAssocID="{8ABA4DCE-1CE5-4C51-8AD8-ACE3559F56A4}" presName="thinLine2b" presStyleLbl="callout" presStyleIdx="3" presStyleCnt="5"/>
      <dgm:spPr/>
    </dgm:pt>
    <dgm:pt modelId="{8B286E77-370B-FB42-B83C-664E795EB32F}" type="pres">
      <dgm:prSet presAssocID="{8ABA4DCE-1CE5-4C51-8AD8-ACE3559F56A4}" presName="vertSpace2b" presStyleCnt="0"/>
      <dgm:spPr/>
    </dgm:pt>
    <dgm:pt modelId="{1854C4A6-9365-144D-9C7A-7BC6C3A51505}" type="pres">
      <dgm:prSet presAssocID="{71CD8B75-651C-490E-B8B9-D4A43611FAF1}" presName="horz2" presStyleCnt="0"/>
      <dgm:spPr/>
    </dgm:pt>
    <dgm:pt modelId="{DC523C58-2C58-BD45-87FA-7D9AF09457C3}" type="pres">
      <dgm:prSet presAssocID="{71CD8B75-651C-490E-B8B9-D4A43611FAF1}" presName="horzSpace2" presStyleCnt="0"/>
      <dgm:spPr/>
    </dgm:pt>
    <dgm:pt modelId="{142BE437-1029-EC4A-9009-5868B35F02D3}" type="pres">
      <dgm:prSet presAssocID="{71CD8B75-651C-490E-B8B9-D4A43611FAF1}" presName="tx2" presStyleLbl="revTx" presStyleIdx="6" presStyleCnt="7"/>
      <dgm:spPr/>
    </dgm:pt>
    <dgm:pt modelId="{00DE5964-ACBE-0D41-9DC3-CF2A764F6AFA}" type="pres">
      <dgm:prSet presAssocID="{71CD8B75-651C-490E-B8B9-D4A43611FAF1}" presName="vert2" presStyleCnt="0"/>
      <dgm:spPr/>
    </dgm:pt>
    <dgm:pt modelId="{929DB983-7EE1-0445-B010-A69346709F6F}" type="pres">
      <dgm:prSet presAssocID="{71CD8B75-651C-490E-B8B9-D4A43611FAF1}" presName="thinLine2b" presStyleLbl="callout" presStyleIdx="4" presStyleCnt="5"/>
      <dgm:spPr/>
    </dgm:pt>
    <dgm:pt modelId="{46D3F7DD-CE64-E84C-B553-0F4934062E67}" type="pres">
      <dgm:prSet presAssocID="{71CD8B75-651C-490E-B8B9-D4A43611FAF1}" presName="vertSpace2b" presStyleCnt="0"/>
      <dgm:spPr/>
    </dgm:pt>
  </dgm:ptLst>
  <dgm:cxnLst>
    <dgm:cxn modelId="{3C2A0D10-D582-431C-9E2F-4CEA2A12804E}" srcId="{C125F1ED-8F5F-46F6-9A6D-8BF8D2962CEA}" destId="{8FA76FC9-E896-48FE-BF79-DB4864D71759}" srcOrd="2" destOrd="0" parTransId="{3026EA97-D404-49DE-9599-217C355ADB42}" sibTransId="{525BA3A7-AA11-4B4B-878C-36C1930866DE}"/>
    <dgm:cxn modelId="{5FAE0022-B1F4-8A49-93F7-F9446748B0FA}" type="presOf" srcId="{C125F1ED-8F5F-46F6-9A6D-8BF8D2962CEA}" destId="{EC93BCFD-B1A1-AB40-B265-7BAB5098294A}" srcOrd="0" destOrd="0" presId="urn:microsoft.com/office/officeart/2008/layout/LinedList"/>
    <dgm:cxn modelId="{8FE08F28-F2F8-43CF-9C48-6DF040308DAD}" srcId="{C125F1ED-8F5F-46F6-9A6D-8BF8D2962CEA}" destId="{71CD8B75-651C-490E-B8B9-D4A43611FAF1}" srcOrd="4" destOrd="0" parTransId="{B4E33E7D-143A-4F2F-9364-CCBBA5CBFC2D}" sibTransId="{F3F4C162-C151-487A-9588-4E6E3841B63D}"/>
    <dgm:cxn modelId="{5A52A33F-D319-41DA-8C9B-5DE62F7CAD59}" srcId="{C125F1ED-8F5F-46F6-9A6D-8BF8D2962CEA}" destId="{8ABA4DCE-1CE5-4C51-8AD8-ACE3559F56A4}" srcOrd="3" destOrd="0" parTransId="{6BDB4210-EF6E-4AE8-A7C0-0D28FF437575}" sibTransId="{038CF6C3-9C4B-45D3-9898-CEE4349B9D60}"/>
    <dgm:cxn modelId="{750F2649-EAE8-40C0-917B-88743B5F5F41}" srcId="{1B8E16D1-0530-4338-AC38-00F1AB937C5A}" destId="{4BB1972F-E26A-47F3-B46C-1805FAE428CC}" srcOrd="0" destOrd="0" parTransId="{438CEFD3-920A-49DE-AB68-A75A4DC3E17D}" sibTransId="{8398DC66-6CEF-45C0-9087-5D83A71B702A}"/>
    <dgm:cxn modelId="{0595A14E-FA2E-0541-A075-AB3D64C8DB06}" type="presOf" srcId="{1B8E16D1-0530-4338-AC38-00F1AB937C5A}" destId="{E6B46211-D370-3B4E-9CF4-1FA30230465E}" srcOrd="0" destOrd="0" presId="urn:microsoft.com/office/officeart/2008/layout/LinedList"/>
    <dgm:cxn modelId="{FCCAFC53-45EA-6F4E-8516-45BBC4DF9435}" type="presOf" srcId="{C82144D1-998A-4DFC-8DF9-38D0539F1C70}" destId="{C1FD882C-9E8D-0F48-A2A5-AA5C5A63BED1}" srcOrd="0" destOrd="0" presId="urn:microsoft.com/office/officeart/2008/layout/LinedList"/>
    <dgm:cxn modelId="{3CE0B65B-C189-C44D-8167-597516479076}" type="presOf" srcId="{71CD8B75-651C-490E-B8B9-D4A43611FAF1}" destId="{142BE437-1029-EC4A-9009-5868B35F02D3}" srcOrd="0" destOrd="0" presId="urn:microsoft.com/office/officeart/2008/layout/LinedList"/>
    <dgm:cxn modelId="{0BF0946A-1F38-49EB-837D-B42D3CD60056}" srcId="{C125F1ED-8F5F-46F6-9A6D-8BF8D2962CEA}" destId="{C82144D1-998A-4DFC-8DF9-38D0539F1C70}" srcOrd="0" destOrd="0" parTransId="{357E18A1-E7EA-4F2F-B2AF-2FB691232A3A}" sibTransId="{2FBD37AA-2E56-40B6-B0FC-ED4165AFADD9}"/>
    <dgm:cxn modelId="{8275E46F-5B06-4F3D-9E12-F4486C9B0462}" srcId="{1B8E16D1-0530-4338-AC38-00F1AB937C5A}" destId="{C125F1ED-8F5F-46F6-9A6D-8BF8D2962CEA}" srcOrd="1" destOrd="0" parTransId="{5774BEDF-21AC-431B-924F-DDF9B16F10CE}" sibTransId="{C6BEB988-65BE-4DAB-9AAE-CCD528CC0325}"/>
    <dgm:cxn modelId="{CAEB2F84-6A99-6841-B90F-392A77C1BDEB}" type="presOf" srcId="{8ABA4DCE-1CE5-4C51-8AD8-ACE3559F56A4}" destId="{BEF98C2B-1F70-FE47-A0AA-ECA4524BA588}" srcOrd="0" destOrd="0" presId="urn:microsoft.com/office/officeart/2008/layout/LinedList"/>
    <dgm:cxn modelId="{24EC3B9F-1CF3-B045-9D4D-91664F04EB3F}" type="presOf" srcId="{8FA76FC9-E896-48FE-BF79-DB4864D71759}" destId="{E385D0C7-D783-2945-9C8B-AA24800EF361}" srcOrd="0" destOrd="0" presId="urn:microsoft.com/office/officeart/2008/layout/LinedList"/>
    <dgm:cxn modelId="{6A4B32D9-9D57-42DC-A21A-D4737163988E}" srcId="{C125F1ED-8F5F-46F6-9A6D-8BF8D2962CEA}" destId="{39F4B0C8-4F40-4E49-93E3-FAF0EC7EE34F}" srcOrd="1" destOrd="0" parTransId="{1DA11BDD-66E1-4C04-A19D-716729144D8B}" sibTransId="{F0D881BC-0658-4E10-A358-C4682BEB8DD7}"/>
    <dgm:cxn modelId="{2D03D5DC-C3ED-6643-B497-4D52989D76BD}" type="presOf" srcId="{39F4B0C8-4F40-4E49-93E3-FAF0EC7EE34F}" destId="{1883E432-E548-6F4E-985A-475593C0DD3F}" srcOrd="0" destOrd="0" presId="urn:microsoft.com/office/officeart/2008/layout/LinedList"/>
    <dgm:cxn modelId="{5FCD95FF-7A93-D54E-B7FF-88109407F17E}" type="presOf" srcId="{4BB1972F-E26A-47F3-B46C-1805FAE428CC}" destId="{00DA94D2-10E9-B847-95F1-F0D54A60EB69}" srcOrd="0" destOrd="0" presId="urn:microsoft.com/office/officeart/2008/layout/LinedList"/>
    <dgm:cxn modelId="{50EBA658-AA35-EA43-B44E-C27223E75BBD}" type="presParOf" srcId="{E6B46211-D370-3B4E-9CF4-1FA30230465E}" destId="{75802ACA-4F89-6641-AC65-0187E8C15269}" srcOrd="0" destOrd="0" presId="urn:microsoft.com/office/officeart/2008/layout/LinedList"/>
    <dgm:cxn modelId="{0927EDCC-9177-B244-8C66-8A60B4F8300C}" type="presParOf" srcId="{E6B46211-D370-3B4E-9CF4-1FA30230465E}" destId="{28B69656-B9CB-0A45-9195-24BAFAFF817C}" srcOrd="1" destOrd="0" presId="urn:microsoft.com/office/officeart/2008/layout/LinedList"/>
    <dgm:cxn modelId="{349EF198-939D-AC4C-8B4F-924BC7C74BFA}" type="presParOf" srcId="{28B69656-B9CB-0A45-9195-24BAFAFF817C}" destId="{00DA94D2-10E9-B847-95F1-F0D54A60EB69}" srcOrd="0" destOrd="0" presId="urn:microsoft.com/office/officeart/2008/layout/LinedList"/>
    <dgm:cxn modelId="{CB3D9031-0869-F443-AA58-C606CA502C70}" type="presParOf" srcId="{28B69656-B9CB-0A45-9195-24BAFAFF817C}" destId="{652579EC-79A8-0441-BBEA-91AB676A560F}" srcOrd="1" destOrd="0" presId="urn:microsoft.com/office/officeart/2008/layout/LinedList"/>
    <dgm:cxn modelId="{E791ACFE-67E8-B046-AB26-AC2ADAFB4557}" type="presParOf" srcId="{E6B46211-D370-3B4E-9CF4-1FA30230465E}" destId="{2FD8C80C-36D2-304F-9668-9779F3FC2159}" srcOrd="2" destOrd="0" presId="urn:microsoft.com/office/officeart/2008/layout/LinedList"/>
    <dgm:cxn modelId="{2F9FF672-9866-6645-95E6-BE1113B12D0A}" type="presParOf" srcId="{E6B46211-D370-3B4E-9CF4-1FA30230465E}" destId="{09104BF1-B515-2E45-9638-11AAD13197FC}" srcOrd="3" destOrd="0" presId="urn:microsoft.com/office/officeart/2008/layout/LinedList"/>
    <dgm:cxn modelId="{CE120986-3A22-1B4D-ACB1-2922C8EC1050}" type="presParOf" srcId="{09104BF1-B515-2E45-9638-11AAD13197FC}" destId="{EC93BCFD-B1A1-AB40-B265-7BAB5098294A}" srcOrd="0" destOrd="0" presId="urn:microsoft.com/office/officeart/2008/layout/LinedList"/>
    <dgm:cxn modelId="{C0392F86-3F61-6E44-9A87-8E2CD38FEBE9}" type="presParOf" srcId="{09104BF1-B515-2E45-9638-11AAD13197FC}" destId="{FD9BABE8-FFEA-0747-B01E-7C090A6A5AF1}" srcOrd="1" destOrd="0" presId="urn:microsoft.com/office/officeart/2008/layout/LinedList"/>
    <dgm:cxn modelId="{ED635299-68D9-4543-8088-099D18063382}" type="presParOf" srcId="{FD9BABE8-FFEA-0747-B01E-7C090A6A5AF1}" destId="{D34A0C63-B1D4-1A45-9189-8580533D3846}" srcOrd="0" destOrd="0" presId="urn:microsoft.com/office/officeart/2008/layout/LinedList"/>
    <dgm:cxn modelId="{4435051A-ED05-2A40-8E99-39524BF0BFA0}" type="presParOf" srcId="{FD9BABE8-FFEA-0747-B01E-7C090A6A5AF1}" destId="{083DE308-B029-3943-8F68-C5800A96C71E}" srcOrd="1" destOrd="0" presId="urn:microsoft.com/office/officeart/2008/layout/LinedList"/>
    <dgm:cxn modelId="{DB328D63-F72C-A048-8DCA-7C659FA3FB1C}" type="presParOf" srcId="{083DE308-B029-3943-8F68-C5800A96C71E}" destId="{321F5F97-A31D-4446-8CC7-C0918DA8D85D}" srcOrd="0" destOrd="0" presId="urn:microsoft.com/office/officeart/2008/layout/LinedList"/>
    <dgm:cxn modelId="{50FA3B06-66B5-9842-A69E-845AFA806A7D}" type="presParOf" srcId="{083DE308-B029-3943-8F68-C5800A96C71E}" destId="{C1FD882C-9E8D-0F48-A2A5-AA5C5A63BED1}" srcOrd="1" destOrd="0" presId="urn:microsoft.com/office/officeart/2008/layout/LinedList"/>
    <dgm:cxn modelId="{7FB405D8-A13F-404F-83D3-4866B54BAB2E}" type="presParOf" srcId="{083DE308-B029-3943-8F68-C5800A96C71E}" destId="{4CDB1EF2-9EF6-DC49-A57E-84CBD6A03ADF}" srcOrd="2" destOrd="0" presId="urn:microsoft.com/office/officeart/2008/layout/LinedList"/>
    <dgm:cxn modelId="{AD73B73F-C1D7-8C45-966F-76400B04C0E8}" type="presParOf" srcId="{FD9BABE8-FFEA-0747-B01E-7C090A6A5AF1}" destId="{9425CFCD-9EDB-1445-B6A9-C817463EF000}" srcOrd="2" destOrd="0" presId="urn:microsoft.com/office/officeart/2008/layout/LinedList"/>
    <dgm:cxn modelId="{E5F71736-DE0B-A14B-B78D-4275E4769976}" type="presParOf" srcId="{FD9BABE8-FFEA-0747-B01E-7C090A6A5AF1}" destId="{341FF474-65AD-B34F-BE93-3CAEF64750DF}" srcOrd="3" destOrd="0" presId="urn:microsoft.com/office/officeart/2008/layout/LinedList"/>
    <dgm:cxn modelId="{8C8D4EEE-577B-2548-A549-4AF8671F17BD}" type="presParOf" srcId="{FD9BABE8-FFEA-0747-B01E-7C090A6A5AF1}" destId="{CCDA2956-CA51-7F44-A47F-F6F14732ADD1}" srcOrd="4" destOrd="0" presId="urn:microsoft.com/office/officeart/2008/layout/LinedList"/>
    <dgm:cxn modelId="{97E43B73-A03A-5947-925C-356E75B69A80}" type="presParOf" srcId="{CCDA2956-CA51-7F44-A47F-F6F14732ADD1}" destId="{A59DE8A6-ED62-FD4A-8B85-C35C1454B41C}" srcOrd="0" destOrd="0" presId="urn:microsoft.com/office/officeart/2008/layout/LinedList"/>
    <dgm:cxn modelId="{83540D37-876B-BE4E-97AD-B4B1383339B1}" type="presParOf" srcId="{CCDA2956-CA51-7F44-A47F-F6F14732ADD1}" destId="{1883E432-E548-6F4E-985A-475593C0DD3F}" srcOrd="1" destOrd="0" presId="urn:microsoft.com/office/officeart/2008/layout/LinedList"/>
    <dgm:cxn modelId="{CA3DCA98-42E9-944E-B68E-A7C7A2C800A9}" type="presParOf" srcId="{CCDA2956-CA51-7F44-A47F-F6F14732ADD1}" destId="{DEA9B5EA-8EB1-6C45-9B08-077335A53991}" srcOrd="2" destOrd="0" presId="urn:microsoft.com/office/officeart/2008/layout/LinedList"/>
    <dgm:cxn modelId="{6EE7B814-E5A6-FD43-9A40-017E1329BBCF}" type="presParOf" srcId="{FD9BABE8-FFEA-0747-B01E-7C090A6A5AF1}" destId="{4E1AFDC7-9DB0-534C-BD8F-7A3E22DEA255}" srcOrd="5" destOrd="0" presId="urn:microsoft.com/office/officeart/2008/layout/LinedList"/>
    <dgm:cxn modelId="{B394B796-763A-9B43-990A-B5259D64EBAE}" type="presParOf" srcId="{FD9BABE8-FFEA-0747-B01E-7C090A6A5AF1}" destId="{06DA404C-A994-6F4E-92F7-322C7B35E8FE}" srcOrd="6" destOrd="0" presId="urn:microsoft.com/office/officeart/2008/layout/LinedList"/>
    <dgm:cxn modelId="{99A55F2D-CCC4-4441-A1DD-963D8028AF7C}" type="presParOf" srcId="{FD9BABE8-FFEA-0747-B01E-7C090A6A5AF1}" destId="{28BD0566-AB10-3441-B0EE-69AC4CC595A1}" srcOrd="7" destOrd="0" presId="urn:microsoft.com/office/officeart/2008/layout/LinedList"/>
    <dgm:cxn modelId="{D70C15AC-4A4C-D049-8EC7-0DCF814592A5}" type="presParOf" srcId="{28BD0566-AB10-3441-B0EE-69AC4CC595A1}" destId="{DCEA61FE-98BC-3442-8925-FF6C358F7CEA}" srcOrd="0" destOrd="0" presId="urn:microsoft.com/office/officeart/2008/layout/LinedList"/>
    <dgm:cxn modelId="{89ECCD4E-5721-7A4B-A85E-DC8515239F55}" type="presParOf" srcId="{28BD0566-AB10-3441-B0EE-69AC4CC595A1}" destId="{E385D0C7-D783-2945-9C8B-AA24800EF361}" srcOrd="1" destOrd="0" presId="urn:microsoft.com/office/officeart/2008/layout/LinedList"/>
    <dgm:cxn modelId="{6EE3DF91-1F05-0E46-98C8-021154DA428C}" type="presParOf" srcId="{28BD0566-AB10-3441-B0EE-69AC4CC595A1}" destId="{3F88EB2B-304D-FF46-A536-7B9C085377FE}" srcOrd="2" destOrd="0" presId="urn:microsoft.com/office/officeart/2008/layout/LinedList"/>
    <dgm:cxn modelId="{5383FA4C-779C-6F43-81F5-496C6701B035}" type="presParOf" srcId="{FD9BABE8-FFEA-0747-B01E-7C090A6A5AF1}" destId="{B5DFCE4E-AE73-E841-B1F9-31303F6DA7F8}" srcOrd="8" destOrd="0" presId="urn:microsoft.com/office/officeart/2008/layout/LinedList"/>
    <dgm:cxn modelId="{A5A142B8-66FA-B647-995D-B1ECFFCE63F5}" type="presParOf" srcId="{FD9BABE8-FFEA-0747-B01E-7C090A6A5AF1}" destId="{0F81C72F-F9B4-D64B-B349-6C49CC7DA354}" srcOrd="9" destOrd="0" presId="urn:microsoft.com/office/officeart/2008/layout/LinedList"/>
    <dgm:cxn modelId="{3A38D932-BE80-AF4D-818F-5B4206B966A0}" type="presParOf" srcId="{FD9BABE8-FFEA-0747-B01E-7C090A6A5AF1}" destId="{EFD06E30-96F4-C949-B06D-9E6D29E87CB9}" srcOrd="10" destOrd="0" presId="urn:microsoft.com/office/officeart/2008/layout/LinedList"/>
    <dgm:cxn modelId="{5487885C-38F7-1C4C-B592-A429DC813558}" type="presParOf" srcId="{EFD06E30-96F4-C949-B06D-9E6D29E87CB9}" destId="{A284EC92-EA57-8748-B0B2-1A7B9C33E2CA}" srcOrd="0" destOrd="0" presId="urn:microsoft.com/office/officeart/2008/layout/LinedList"/>
    <dgm:cxn modelId="{B395C5EE-795F-C046-9395-2823C5FD9060}" type="presParOf" srcId="{EFD06E30-96F4-C949-B06D-9E6D29E87CB9}" destId="{BEF98C2B-1F70-FE47-A0AA-ECA4524BA588}" srcOrd="1" destOrd="0" presId="urn:microsoft.com/office/officeart/2008/layout/LinedList"/>
    <dgm:cxn modelId="{79D47173-D698-A443-BBD2-3FCCCAA0D53B}" type="presParOf" srcId="{EFD06E30-96F4-C949-B06D-9E6D29E87CB9}" destId="{ABAF666B-483D-6648-88CD-5F1D4C662E63}" srcOrd="2" destOrd="0" presId="urn:microsoft.com/office/officeart/2008/layout/LinedList"/>
    <dgm:cxn modelId="{BD20C7E3-1D76-5B47-8C88-9CD3F261E2D9}" type="presParOf" srcId="{FD9BABE8-FFEA-0747-B01E-7C090A6A5AF1}" destId="{2984155C-58FD-FB48-8266-3858B1B54D81}" srcOrd="11" destOrd="0" presId="urn:microsoft.com/office/officeart/2008/layout/LinedList"/>
    <dgm:cxn modelId="{0745687A-2A4E-5941-B8EA-1AEFA1ABE024}" type="presParOf" srcId="{FD9BABE8-FFEA-0747-B01E-7C090A6A5AF1}" destId="{8B286E77-370B-FB42-B83C-664E795EB32F}" srcOrd="12" destOrd="0" presId="urn:microsoft.com/office/officeart/2008/layout/LinedList"/>
    <dgm:cxn modelId="{F44AEDCF-7F02-6C48-9F20-9C7CD67C366E}" type="presParOf" srcId="{FD9BABE8-FFEA-0747-B01E-7C090A6A5AF1}" destId="{1854C4A6-9365-144D-9C7A-7BC6C3A51505}" srcOrd="13" destOrd="0" presId="urn:microsoft.com/office/officeart/2008/layout/LinedList"/>
    <dgm:cxn modelId="{20EB49A3-AA6A-374F-940B-9947CBE8DC59}" type="presParOf" srcId="{1854C4A6-9365-144D-9C7A-7BC6C3A51505}" destId="{DC523C58-2C58-BD45-87FA-7D9AF09457C3}" srcOrd="0" destOrd="0" presId="urn:microsoft.com/office/officeart/2008/layout/LinedList"/>
    <dgm:cxn modelId="{EDC6ED79-50BA-5745-9AD4-CD6F947CC675}" type="presParOf" srcId="{1854C4A6-9365-144D-9C7A-7BC6C3A51505}" destId="{142BE437-1029-EC4A-9009-5868B35F02D3}" srcOrd="1" destOrd="0" presId="urn:microsoft.com/office/officeart/2008/layout/LinedList"/>
    <dgm:cxn modelId="{33E57190-B220-BA4F-B397-9D355219D1E6}" type="presParOf" srcId="{1854C4A6-9365-144D-9C7A-7BC6C3A51505}" destId="{00DE5964-ACBE-0D41-9DC3-CF2A764F6AFA}" srcOrd="2" destOrd="0" presId="urn:microsoft.com/office/officeart/2008/layout/LinedList"/>
    <dgm:cxn modelId="{D84C23BE-113A-D24F-8D85-9C6EEC5AAA5D}" type="presParOf" srcId="{FD9BABE8-FFEA-0747-B01E-7C090A6A5AF1}" destId="{929DB983-7EE1-0445-B010-A69346709F6F}" srcOrd="14" destOrd="0" presId="urn:microsoft.com/office/officeart/2008/layout/LinedList"/>
    <dgm:cxn modelId="{94D988C0-60EE-594E-BBAF-AA83DB608680}" type="presParOf" srcId="{FD9BABE8-FFEA-0747-B01E-7C090A6A5AF1}" destId="{46D3F7DD-CE64-E84C-B553-0F4934062E67}" srcOrd="15"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32C42-5A40-D04F-BF2F-84CD4C040335}">
      <dsp:nvSpPr>
        <dsp:cNvPr id="0" name=""/>
        <dsp:cNvSpPr/>
      </dsp:nvSpPr>
      <dsp:spPr>
        <a:xfrm>
          <a:off x="1397" y="946130"/>
          <a:ext cx="1606629" cy="803314"/>
        </a:xfrm>
        <a:prstGeom prst="roundRect">
          <a:avLst>
            <a:gd name="adj" fmla="val 10000"/>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a:t>Audience: </a:t>
          </a:r>
        </a:p>
      </dsp:txBody>
      <dsp:txXfrm>
        <a:off x="24925" y="969658"/>
        <a:ext cx="1559573" cy="756258"/>
      </dsp:txXfrm>
    </dsp:sp>
    <dsp:sp modelId="{3470E073-255E-2242-AE0F-5B2729A05372}">
      <dsp:nvSpPr>
        <dsp:cNvPr id="0" name=""/>
        <dsp:cNvSpPr/>
      </dsp:nvSpPr>
      <dsp:spPr>
        <a:xfrm>
          <a:off x="2009685" y="946130"/>
          <a:ext cx="1606629" cy="803314"/>
        </a:xfrm>
        <a:prstGeom prst="roundRect">
          <a:avLst>
            <a:gd name="adj" fmla="val 10000"/>
          </a:avLst>
        </a:prstGeom>
        <a:solidFill>
          <a:schemeClr val="accent2">
            <a:hueOff val="-425792"/>
            <a:satOff val="1170"/>
            <a:lumOff val="78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AU" sz="2100" b="1" kern="1200"/>
            <a:t>Year levels: 9–12 </a:t>
          </a:r>
          <a:endParaRPr lang="en-US" sz="2100" kern="1200"/>
        </a:p>
      </dsp:txBody>
      <dsp:txXfrm>
        <a:off x="2033213" y="969658"/>
        <a:ext cx="1559573" cy="756258"/>
      </dsp:txXfrm>
    </dsp:sp>
    <dsp:sp modelId="{B074BE17-C134-2842-925F-B8E303EE4057}">
      <dsp:nvSpPr>
        <dsp:cNvPr id="0" name=""/>
        <dsp:cNvSpPr/>
      </dsp:nvSpPr>
      <dsp:spPr>
        <a:xfrm>
          <a:off x="4017972" y="946130"/>
          <a:ext cx="1606629" cy="803314"/>
        </a:xfrm>
        <a:prstGeom prst="roundRect">
          <a:avLst>
            <a:gd name="adj" fmla="val 10000"/>
          </a:avLst>
        </a:prstGeom>
        <a:solidFill>
          <a:schemeClr val="accent2">
            <a:hueOff val="-851583"/>
            <a:satOff val="2339"/>
            <a:lumOff val="1568"/>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AU" sz="2100" b="1" kern="1200"/>
            <a:t>Educators</a:t>
          </a:r>
          <a:endParaRPr lang="en-US" sz="2100" kern="1200"/>
        </a:p>
      </dsp:txBody>
      <dsp:txXfrm>
        <a:off x="4041500" y="969658"/>
        <a:ext cx="1559573" cy="756258"/>
      </dsp:txXfrm>
    </dsp:sp>
    <dsp:sp modelId="{72444C02-3649-D745-9F47-05DF1269C860}">
      <dsp:nvSpPr>
        <dsp:cNvPr id="0" name=""/>
        <dsp:cNvSpPr/>
      </dsp:nvSpPr>
      <dsp:spPr>
        <a:xfrm>
          <a:off x="6026260" y="946130"/>
          <a:ext cx="1606629" cy="803314"/>
        </a:xfrm>
        <a:prstGeom prst="roundRect">
          <a:avLst>
            <a:gd name="adj" fmla="val 10000"/>
          </a:avLst>
        </a:prstGeom>
        <a:solidFill>
          <a:schemeClr val="accent2">
            <a:hueOff val="-1277375"/>
            <a:satOff val="3509"/>
            <a:lumOff val="2352"/>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GB" sz="2100" kern="1200"/>
            <a:t>Everyday readers</a:t>
          </a:r>
          <a:endParaRPr lang="en-US" sz="2100" kern="1200"/>
        </a:p>
      </dsp:txBody>
      <dsp:txXfrm>
        <a:off x="6049788" y="969658"/>
        <a:ext cx="1559573" cy="7562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12FD6-A9CD-214F-8A9A-86ADE300F4F9}">
      <dsp:nvSpPr>
        <dsp:cNvPr id="0" name=""/>
        <dsp:cNvSpPr/>
      </dsp:nvSpPr>
      <dsp:spPr>
        <a:xfrm>
          <a:off x="4245205" y="633600"/>
          <a:ext cx="2434591" cy="289661"/>
        </a:xfrm>
        <a:custGeom>
          <a:avLst/>
          <a:gdLst/>
          <a:ahLst/>
          <a:cxnLst/>
          <a:rect l="0" t="0" r="0" b="0"/>
          <a:pathLst>
            <a:path>
              <a:moveTo>
                <a:pt x="0" y="0"/>
              </a:moveTo>
              <a:lnTo>
                <a:pt x="0" y="197395"/>
              </a:lnTo>
              <a:lnTo>
                <a:pt x="2434591" y="197395"/>
              </a:lnTo>
              <a:lnTo>
                <a:pt x="2434591" y="28966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582095-0A8C-A145-A0F2-9837B4474E2F}">
      <dsp:nvSpPr>
        <dsp:cNvPr id="0" name=""/>
        <dsp:cNvSpPr/>
      </dsp:nvSpPr>
      <dsp:spPr>
        <a:xfrm>
          <a:off x="4245205" y="633600"/>
          <a:ext cx="1217295" cy="289661"/>
        </a:xfrm>
        <a:custGeom>
          <a:avLst/>
          <a:gdLst/>
          <a:ahLst/>
          <a:cxnLst/>
          <a:rect l="0" t="0" r="0" b="0"/>
          <a:pathLst>
            <a:path>
              <a:moveTo>
                <a:pt x="0" y="0"/>
              </a:moveTo>
              <a:lnTo>
                <a:pt x="0" y="197395"/>
              </a:lnTo>
              <a:lnTo>
                <a:pt x="1217295" y="197395"/>
              </a:lnTo>
              <a:lnTo>
                <a:pt x="1217295" y="28966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ED52B3-F16F-2C4C-BAB0-B63F0994F1DF}">
      <dsp:nvSpPr>
        <dsp:cNvPr id="0" name=""/>
        <dsp:cNvSpPr/>
      </dsp:nvSpPr>
      <dsp:spPr>
        <a:xfrm>
          <a:off x="4199485" y="633600"/>
          <a:ext cx="91440" cy="289661"/>
        </a:xfrm>
        <a:custGeom>
          <a:avLst/>
          <a:gdLst/>
          <a:ahLst/>
          <a:cxnLst/>
          <a:rect l="0" t="0" r="0" b="0"/>
          <a:pathLst>
            <a:path>
              <a:moveTo>
                <a:pt x="45720" y="0"/>
              </a:moveTo>
              <a:lnTo>
                <a:pt x="45720" y="28966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E6E6C6-4AEE-8E4A-A811-B0913E3672F2}">
      <dsp:nvSpPr>
        <dsp:cNvPr id="0" name=""/>
        <dsp:cNvSpPr/>
      </dsp:nvSpPr>
      <dsp:spPr>
        <a:xfrm>
          <a:off x="3027910" y="633600"/>
          <a:ext cx="1217295" cy="289661"/>
        </a:xfrm>
        <a:custGeom>
          <a:avLst/>
          <a:gdLst/>
          <a:ahLst/>
          <a:cxnLst/>
          <a:rect l="0" t="0" r="0" b="0"/>
          <a:pathLst>
            <a:path>
              <a:moveTo>
                <a:pt x="1217295" y="0"/>
              </a:moveTo>
              <a:lnTo>
                <a:pt x="1217295" y="197395"/>
              </a:lnTo>
              <a:lnTo>
                <a:pt x="0" y="197395"/>
              </a:lnTo>
              <a:lnTo>
                <a:pt x="0" y="28966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D3BD49-D8BE-1B4F-86B6-2BE96032307F}">
      <dsp:nvSpPr>
        <dsp:cNvPr id="0" name=""/>
        <dsp:cNvSpPr/>
      </dsp:nvSpPr>
      <dsp:spPr>
        <a:xfrm>
          <a:off x="1810614" y="633600"/>
          <a:ext cx="2434591" cy="289661"/>
        </a:xfrm>
        <a:custGeom>
          <a:avLst/>
          <a:gdLst/>
          <a:ahLst/>
          <a:cxnLst/>
          <a:rect l="0" t="0" r="0" b="0"/>
          <a:pathLst>
            <a:path>
              <a:moveTo>
                <a:pt x="2434591" y="0"/>
              </a:moveTo>
              <a:lnTo>
                <a:pt x="2434591" y="197395"/>
              </a:lnTo>
              <a:lnTo>
                <a:pt x="0" y="197395"/>
              </a:lnTo>
              <a:lnTo>
                <a:pt x="0" y="28966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AC3CBC-E40B-454D-8E3C-CA74AAC5D618}">
      <dsp:nvSpPr>
        <dsp:cNvPr id="0" name=""/>
        <dsp:cNvSpPr/>
      </dsp:nvSpPr>
      <dsp:spPr>
        <a:xfrm>
          <a:off x="3747221" y="1160"/>
          <a:ext cx="995969" cy="63244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7E6C63-528A-F44F-804C-2212CFEBE8F5}">
      <dsp:nvSpPr>
        <dsp:cNvPr id="0" name=""/>
        <dsp:cNvSpPr/>
      </dsp:nvSpPr>
      <dsp:spPr>
        <a:xfrm>
          <a:off x="3857884" y="106290"/>
          <a:ext cx="995969" cy="63244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Easy ways to share language in your school and workplace</a:t>
          </a:r>
          <a:endParaRPr lang="en-US" sz="900" kern="1200"/>
        </a:p>
      </dsp:txBody>
      <dsp:txXfrm>
        <a:off x="3876408" y="124814"/>
        <a:ext cx="958921" cy="595392"/>
      </dsp:txXfrm>
    </dsp:sp>
    <dsp:sp modelId="{FEB4B919-01C4-C248-A80B-9167D9E8D588}">
      <dsp:nvSpPr>
        <dsp:cNvPr id="0" name=""/>
        <dsp:cNvSpPr/>
      </dsp:nvSpPr>
      <dsp:spPr>
        <a:xfrm>
          <a:off x="1312629" y="923261"/>
          <a:ext cx="995969" cy="63244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9B7925-C1AA-FF49-BC2E-F4101821368D}">
      <dsp:nvSpPr>
        <dsp:cNvPr id="0" name=""/>
        <dsp:cNvSpPr/>
      </dsp:nvSpPr>
      <dsp:spPr>
        <a:xfrm>
          <a:off x="1423293" y="1028392"/>
          <a:ext cx="995969" cy="63244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Greetings</a:t>
          </a:r>
        </a:p>
      </dsp:txBody>
      <dsp:txXfrm>
        <a:off x="1441817" y="1046916"/>
        <a:ext cx="958921" cy="595392"/>
      </dsp:txXfrm>
    </dsp:sp>
    <dsp:sp modelId="{A57250F3-4B4E-3340-B68F-D8E9C2F7F7C6}">
      <dsp:nvSpPr>
        <dsp:cNvPr id="0" name=""/>
        <dsp:cNvSpPr/>
      </dsp:nvSpPr>
      <dsp:spPr>
        <a:xfrm>
          <a:off x="2529925" y="923261"/>
          <a:ext cx="995969" cy="63244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12B1C1-A9D9-B64F-8A6A-B44E351865CA}">
      <dsp:nvSpPr>
        <dsp:cNvPr id="0" name=""/>
        <dsp:cNvSpPr/>
      </dsp:nvSpPr>
      <dsp:spPr>
        <a:xfrm>
          <a:off x="2640588" y="1028392"/>
          <a:ext cx="995969" cy="63244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Signage</a:t>
          </a:r>
        </a:p>
      </dsp:txBody>
      <dsp:txXfrm>
        <a:off x="2659112" y="1046916"/>
        <a:ext cx="958921" cy="595392"/>
      </dsp:txXfrm>
    </dsp:sp>
    <dsp:sp modelId="{5EA48F33-C6BF-5C4F-B2E4-DA38B4BFA933}">
      <dsp:nvSpPr>
        <dsp:cNvPr id="0" name=""/>
        <dsp:cNvSpPr/>
      </dsp:nvSpPr>
      <dsp:spPr>
        <a:xfrm>
          <a:off x="3747221" y="923261"/>
          <a:ext cx="995969" cy="63244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6D6391-1F6E-8C47-A179-1D119CDC2DAF}">
      <dsp:nvSpPr>
        <dsp:cNvPr id="0" name=""/>
        <dsp:cNvSpPr/>
      </dsp:nvSpPr>
      <dsp:spPr>
        <a:xfrm>
          <a:off x="3857884" y="1028392"/>
          <a:ext cx="995969" cy="63244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Room names</a:t>
          </a:r>
        </a:p>
      </dsp:txBody>
      <dsp:txXfrm>
        <a:off x="3876408" y="1046916"/>
        <a:ext cx="958921" cy="595392"/>
      </dsp:txXfrm>
    </dsp:sp>
    <dsp:sp modelId="{EACA1BAF-E723-684F-9099-4C4B974292BC}">
      <dsp:nvSpPr>
        <dsp:cNvPr id="0" name=""/>
        <dsp:cNvSpPr/>
      </dsp:nvSpPr>
      <dsp:spPr>
        <a:xfrm>
          <a:off x="4964516" y="923261"/>
          <a:ext cx="995969" cy="63244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4B8603-84A7-144E-84BA-E8242345F3C2}">
      <dsp:nvSpPr>
        <dsp:cNvPr id="0" name=""/>
        <dsp:cNvSpPr/>
      </dsp:nvSpPr>
      <dsp:spPr>
        <a:xfrm>
          <a:off x="5075180" y="1028392"/>
          <a:ext cx="995969" cy="63244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House Names – local animals</a:t>
          </a:r>
        </a:p>
      </dsp:txBody>
      <dsp:txXfrm>
        <a:off x="5093704" y="1046916"/>
        <a:ext cx="958921" cy="595392"/>
      </dsp:txXfrm>
    </dsp:sp>
    <dsp:sp modelId="{E474112C-146C-6049-8AB6-8FEAA086CA04}">
      <dsp:nvSpPr>
        <dsp:cNvPr id="0" name=""/>
        <dsp:cNvSpPr/>
      </dsp:nvSpPr>
      <dsp:spPr>
        <a:xfrm>
          <a:off x="6181812" y="923261"/>
          <a:ext cx="995969" cy="63244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DCD390-4837-A74D-B334-649D65AD234F}">
      <dsp:nvSpPr>
        <dsp:cNvPr id="0" name=""/>
        <dsp:cNvSpPr/>
      </dsp:nvSpPr>
      <dsp:spPr>
        <a:xfrm>
          <a:off x="6292475" y="1028392"/>
          <a:ext cx="995969" cy="63244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t>Values in the classroom in local language</a:t>
          </a:r>
        </a:p>
      </dsp:txBody>
      <dsp:txXfrm>
        <a:off x="6310999" y="1046916"/>
        <a:ext cx="958921" cy="5953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02ACA-4F89-6641-AC65-0187E8C15269}">
      <dsp:nvSpPr>
        <dsp:cNvPr id="0" name=""/>
        <dsp:cNvSpPr/>
      </dsp:nvSpPr>
      <dsp:spPr>
        <a:xfrm>
          <a:off x="0" y="0"/>
          <a:ext cx="3841955" cy="0"/>
        </a:xfrm>
        <a:prstGeom prst="line">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84000"/>
                <a:lumMod val="84000"/>
              </a:schemeClr>
            </a:gs>
          </a:gsLst>
          <a:lin ang="5400000" scaled="0"/>
        </a:gradFill>
        <a:ln w="9525" cap="rnd" cmpd="sng" algn="ctr">
          <a:solidFill>
            <a:schemeClr val="accent3">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00DA94D2-10E9-B847-95F1-F0D54A60EB69}">
      <dsp:nvSpPr>
        <dsp:cNvPr id="0" name=""/>
        <dsp:cNvSpPr/>
      </dsp:nvSpPr>
      <dsp:spPr>
        <a:xfrm>
          <a:off x="0" y="0"/>
          <a:ext cx="768391" cy="1608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AU" sz="1000" kern="1200" dirty="0"/>
            <a:t>What’s it like being an Indigenous kid in urban Australia?</a:t>
          </a:r>
          <a:endParaRPr lang="en-US" sz="1000" kern="1200" dirty="0"/>
        </a:p>
      </dsp:txBody>
      <dsp:txXfrm>
        <a:off x="0" y="0"/>
        <a:ext cx="768391" cy="1608138"/>
      </dsp:txXfrm>
    </dsp:sp>
    <dsp:sp modelId="{2FD8C80C-36D2-304F-9668-9779F3FC2159}">
      <dsp:nvSpPr>
        <dsp:cNvPr id="0" name=""/>
        <dsp:cNvSpPr/>
      </dsp:nvSpPr>
      <dsp:spPr>
        <a:xfrm>
          <a:off x="0" y="1608138"/>
          <a:ext cx="3841955" cy="0"/>
        </a:xfrm>
        <a:prstGeom prst="line">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84000"/>
                <a:lumMod val="84000"/>
              </a:schemeClr>
            </a:gs>
          </a:gsLst>
          <a:lin ang="5400000" scaled="0"/>
        </a:gradFill>
        <a:ln w="9525" cap="rnd" cmpd="sng" algn="ctr">
          <a:solidFill>
            <a:schemeClr val="accent3">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sp>
    <dsp:sp modelId="{EC93BCFD-B1A1-AB40-B265-7BAB5098294A}">
      <dsp:nvSpPr>
        <dsp:cNvPr id="0" name=""/>
        <dsp:cNvSpPr/>
      </dsp:nvSpPr>
      <dsp:spPr>
        <a:xfrm>
          <a:off x="0" y="1608138"/>
          <a:ext cx="768391" cy="1608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444500">
            <a:lnSpc>
              <a:spcPct val="90000"/>
            </a:lnSpc>
            <a:spcBef>
              <a:spcPct val="0"/>
            </a:spcBef>
            <a:spcAft>
              <a:spcPct val="35000"/>
            </a:spcAft>
            <a:buNone/>
          </a:pPr>
          <a:r>
            <a:rPr lang="en-AU" sz="1000" kern="1200" dirty="0"/>
            <a:t>The series offers </a:t>
          </a:r>
          <a:r>
            <a:rPr lang="en-AU" sz="1000" b="1" kern="1200" dirty="0"/>
            <a:t>teachers </a:t>
          </a:r>
          <a:r>
            <a:rPr lang="en-AU" sz="1000" kern="1200" dirty="0"/>
            <a:t>a resource that will:</a:t>
          </a:r>
          <a:endParaRPr lang="en-US" sz="1000" kern="1200" dirty="0"/>
        </a:p>
      </dsp:txBody>
      <dsp:txXfrm>
        <a:off x="0" y="1608138"/>
        <a:ext cx="768391" cy="1608138"/>
      </dsp:txXfrm>
    </dsp:sp>
    <dsp:sp modelId="{C1FD882C-9E8D-0F48-A2A5-AA5C5A63BED1}">
      <dsp:nvSpPr>
        <dsp:cNvPr id="0" name=""/>
        <dsp:cNvSpPr/>
      </dsp:nvSpPr>
      <dsp:spPr>
        <a:xfrm>
          <a:off x="826020" y="1623292"/>
          <a:ext cx="3015934" cy="303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AU" sz="800" kern="1200"/>
            <a:t>stimulate classroom discussion  </a:t>
          </a:r>
          <a:endParaRPr lang="en-US" sz="800" kern="1200"/>
        </a:p>
      </dsp:txBody>
      <dsp:txXfrm>
        <a:off x="826020" y="1623292"/>
        <a:ext cx="3015934" cy="303096"/>
      </dsp:txXfrm>
    </dsp:sp>
    <dsp:sp modelId="{9425CFCD-9EDB-1445-B6A9-C817463EF000}">
      <dsp:nvSpPr>
        <dsp:cNvPr id="0" name=""/>
        <dsp:cNvSpPr/>
      </dsp:nvSpPr>
      <dsp:spPr>
        <a:xfrm>
          <a:off x="768391" y="1926389"/>
          <a:ext cx="3073564"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1883E432-E548-6F4E-985A-475593C0DD3F}">
      <dsp:nvSpPr>
        <dsp:cNvPr id="0" name=""/>
        <dsp:cNvSpPr/>
      </dsp:nvSpPr>
      <dsp:spPr>
        <a:xfrm>
          <a:off x="826020" y="1941543"/>
          <a:ext cx="3015934" cy="303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AU" sz="800" kern="1200"/>
            <a:t>assist in dispelling stereotypical, and often negative, racial assumptions.</a:t>
          </a:r>
          <a:endParaRPr lang="en-US" sz="800" kern="1200"/>
        </a:p>
      </dsp:txBody>
      <dsp:txXfrm>
        <a:off x="826020" y="1941543"/>
        <a:ext cx="3015934" cy="303096"/>
      </dsp:txXfrm>
    </dsp:sp>
    <dsp:sp modelId="{4E1AFDC7-9DB0-534C-BD8F-7A3E22DEA255}">
      <dsp:nvSpPr>
        <dsp:cNvPr id="0" name=""/>
        <dsp:cNvSpPr/>
      </dsp:nvSpPr>
      <dsp:spPr>
        <a:xfrm>
          <a:off x="768391" y="2244640"/>
          <a:ext cx="3073564"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E385D0C7-D783-2945-9C8B-AA24800EF361}">
      <dsp:nvSpPr>
        <dsp:cNvPr id="0" name=""/>
        <dsp:cNvSpPr/>
      </dsp:nvSpPr>
      <dsp:spPr>
        <a:xfrm>
          <a:off x="826020" y="2259795"/>
          <a:ext cx="3015934" cy="303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AU" sz="800" kern="1200"/>
            <a:t>promote understanding and celebrate differences.</a:t>
          </a:r>
          <a:endParaRPr lang="en-US" sz="800" kern="1200"/>
        </a:p>
      </dsp:txBody>
      <dsp:txXfrm>
        <a:off x="826020" y="2259795"/>
        <a:ext cx="3015934" cy="303096"/>
      </dsp:txXfrm>
    </dsp:sp>
    <dsp:sp modelId="{B5DFCE4E-AE73-E841-B1F9-31303F6DA7F8}">
      <dsp:nvSpPr>
        <dsp:cNvPr id="0" name=""/>
        <dsp:cNvSpPr/>
      </dsp:nvSpPr>
      <dsp:spPr>
        <a:xfrm>
          <a:off x="768391" y="2562891"/>
          <a:ext cx="3073564"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BEF98C2B-1F70-FE47-A0AA-ECA4524BA588}">
      <dsp:nvSpPr>
        <dsp:cNvPr id="0" name=""/>
        <dsp:cNvSpPr/>
      </dsp:nvSpPr>
      <dsp:spPr>
        <a:xfrm>
          <a:off x="826020" y="2578046"/>
          <a:ext cx="3015934" cy="303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AU" sz="800" kern="1200"/>
            <a:t>Four themes: Land, Family, Identity, Law</a:t>
          </a:r>
          <a:endParaRPr lang="en-US" sz="800" kern="1200"/>
        </a:p>
      </dsp:txBody>
      <dsp:txXfrm>
        <a:off x="826020" y="2578046"/>
        <a:ext cx="3015934" cy="303096"/>
      </dsp:txXfrm>
    </dsp:sp>
    <dsp:sp modelId="{2984155C-58FD-FB48-8266-3858B1B54D81}">
      <dsp:nvSpPr>
        <dsp:cNvPr id="0" name=""/>
        <dsp:cNvSpPr/>
      </dsp:nvSpPr>
      <dsp:spPr>
        <a:xfrm>
          <a:off x="768391" y="2881142"/>
          <a:ext cx="3073564"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142BE437-1029-EC4A-9009-5868B35F02D3}">
      <dsp:nvSpPr>
        <dsp:cNvPr id="0" name=""/>
        <dsp:cNvSpPr/>
      </dsp:nvSpPr>
      <dsp:spPr>
        <a:xfrm>
          <a:off x="826020" y="2896297"/>
          <a:ext cx="3015934" cy="303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en-AU" sz="800" kern="1200"/>
            <a:t>Target audience: </a:t>
          </a:r>
          <a:r>
            <a:rPr lang="en-AU" sz="800" i="1" kern="1200"/>
            <a:t>upper primary </a:t>
          </a:r>
          <a:r>
            <a:rPr lang="en-AU" sz="800" kern="1200"/>
            <a:t>and lower secondary</a:t>
          </a:r>
          <a:endParaRPr lang="en-US" sz="800" kern="1200"/>
        </a:p>
      </dsp:txBody>
      <dsp:txXfrm>
        <a:off x="826020" y="2896297"/>
        <a:ext cx="3015934" cy="303096"/>
      </dsp:txXfrm>
    </dsp:sp>
    <dsp:sp modelId="{929DB983-7EE1-0445-B010-A69346709F6F}">
      <dsp:nvSpPr>
        <dsp:cNvPr id="0" name=""/>
        <dsp:cNvSpPr/>
      </dsp:nvSpPr>
      <dsp:spPr>
        <a:xfrm>
          <a:off x="768391" y="3199393"/>
          <a:ext cx="3073564" cy="0"/>
        </a:xfrm>
        <a:prstGeom prst="line">
          <a:avLst/>
        </a:prstGeom>
        <a:solidFill>
          <a:schemeClr val="accent3">
            <a:hueOff val="0"/>
            <a:satOff val="0"/>
            <a:lumOff val="0"/>
            <a:alphaOff val="0"/>
          </a:schemeClr>
        </a:solidFill>
        <a:ln w="19050" cap="rnd"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4FE3C-FA1E-0141-9A69-AAB9AA5CB8CF}" type="datetimeFigureOut">
              <a:rPr lang="en-US" smtClean="0"/>
              <a:t>5/19/21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8BCA87-15A2-854B-BA34-845775084318}" type="slidenum">
              <a:rPr lang="en-US" smtClean="0"/>
              <a:t>‹#›</a:t>
            </a:fld>
            <a:endParaRPr lang="en-US"/>
          </a:p>
        </p:txBody>
      </p:sp>
    </p:spTree>
    <p:extLst>
      <p:ext uri="{BB962C8B-B14F-4D97-AF65-F5344CB8AC3E}">
        <p14:creationId xmlns:p14="http://schemas.microsoft.com/office/powerpoint/2010/main" val="3120149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D0429B6A-C70F-4246-9329-75520AE4FE7A}"/>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91DA8A23-315C-F14B-B82E-B637FDFEF66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pitchFamily="2" charset="0"/>
            </a:endParaRPr>
          </a:p>
        </p:txBody>
      </p:sp>
    </p:spTree>
    <p:extLst>
      <p:ext uri="{BB962C8B-B14F-4D97-AF65-F5344CB8AC3E}">
        <p14:creationId xmlns:p14="http://schemas.microsoft.com/office/powerpoint/2010/main" val="3794357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A4D2C9EC-06E7-9648-AF8E-F5879FFEF5BA}"/>
              </a:ext>
            </a:extLst>
          </p:cNvPr>
          <p:cNvSpPr>
            <a:spLocks noGrp="1" noRot="1" noChangeAspect="1" noChangeArrowheads="1" noTextEdit="1"/>
          </p:cNvSpPr>
          <p:nvPr>
            <p:ph type="sldImg"/>
          </p:nvPr>
        </p:nvSpPr>
        <p:spPr>
          <a:ln/>
        </p:spPr>
      </p:sp>
      <p:sp>
        <p:nvSpPr>
          <p:cNvPr id="70658" name="Rectangle 3">
            <a:extLst>
              <a:ext uri="{FF2B5EF4-FFF2-40B4-BE49-F238E27FC236}">
                <a16:creationId xmlns:a16="http://schemas.microsoft.com/office/drawing/2014/main" id="{A46F4FE6-23FC-4F46-BAF2-6EF9E3D383B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Times" pitchFamily="2" charset="0"/>
            </a:endParaRPr>
          </a:p>
        </p:txBody>
      </p:sp>
    </p:spTree>
    <p:extLst>
      <p:ext uri="{BB962C8B-B14F-4D97-AF65-F5344CB8AC3E}">
        <p14:creationId xmlns:p14="http://schemas.microsoft.com/office/powerpoint/2010/main" val="112696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Macquarie PEN</a:t>
            </a:r>
          </a:p>
        </p:txBody>
      </p:sp>
      <p:sp>
        <p:nvSpPr>
          <p:cNvPr id="4" name="Slide Number Placeholder 3"/>
          <p:cNvSpPr>
            <a:spLocks noGrp="1"/>
          </p:cNvSpPr>
          <p:nvPr>
            <p:ph type="sldNum" sz="quarter" idx="5"/>
          </p:nvPr>
        </p:nvSpPr>
        <p:spPr/>
        <p:txBody>
          <a:bodyPr/>
          <a:lstStyle/>
          <a:p>
            <a:fld id="{E308EDC6-AD8B-1F44-842C-0C727BDAE328}" type="slidenum">
              <a:rPr lang="en-US" smtClean="0"/>
              <a:t>20</a:t>
            </a:fld>
            <a:endParaRPr lang="en-US"/>
          </a:p>
        </p:txBody>
      </p:sp>
    </p:spTree>
    <p:extLst>
      <p:ext uri="{BB962C8B-B14F-4D97-AF65-F5344CB8AC3E}">
        <p14:creationId xmlns:p14="http://schemas.microsoft.com/office/powerpoint/2010/main" val="3723222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GB"/>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C9DD111-F80A-C344-AAD1-CBCA3CB0A308}" type="datetimeFigureOut">
              <a:rPr lang="en-US" smtClean="0"/>
              <a:pPr/>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extLst>
      <p:ext uri="{BB962C8B-B14F-4D97-AF65-F5344CB8AC3E}">
        <p14:creationId xmlns:p14="http://schemas.microsoft.com/office/powerpoint/2010/main" val="2171830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C9DD111-F80A-C344-AAD1-CBCA3CB0A308}" type="datetimeFigureOut">
              <a:rPr lang="en-US" smtClean="0"/>
              <a:pPr/>
              <a:t>5/19/21</a:t>
            </a:fld>
            <a:endParaRPr lang="en-US"/>
          </a:p>
        </p:txBody>
      </p:sp>
      <p:sp>
        <p:nvSpPr>
          <p:cNvPr id="6" name="Footer Placeholder 5"/>
          <p:cNvSpPr>
            <a:spLocks noGrp="1"/>
          </p:cNvSpPr>
          <p:nvPr>
            <p:ph type="ftr" sz="quarter" idx="11"/>
          </p:nvPr>
        </p:nvSpPr>
        <p:spPr>
          <a:xfrm>
            <a:off x="917678" y="6181344"/>
            <a:ext cx="5337278" cy="365125"/>
          </a:xfrm>
        </p:spPr>
        <p:txBody>
          <a:bodyPr/>
          <a:lstStyle/>
          <a:p>
            <a:endParaRPr lang="en-US"/>
          </a:p>
        </p:txBody>
      </p:sp>
      <p:sp>
        <p:nvSpPr>
          <p:cNvPr id="7" name="Slide Number Placeholder 6"/>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71885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GB"/>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C9DD111-F80A-C344-AAD1-CBCA3CB0A308}" type="datetimeFigureOut">
              <a:rPr lang="en-US" smtClean="0"/>
              <a:pPr/>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3233108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C9DD111-F80A-C344-AAD1-CBCA3CB0A308}" type="datetimeFigureOut">
              <a:rPr lang="en-US" smtClean="0"/>
              <a:pPr/>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1649966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GB"/>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C9DD111-F80A-C344-AAD1-CBCA3CB0A308}" type="datetimeFigureOut">
              <a:rPr lang="en-US" smtClean="0"/>
              <a:pPr/>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221760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C9DD111-F80A-C344-AAD1-CBCA3CB0A308}" type="datetimeFigureOut">
              <a:rPr lang="en-US" smtClean="0"/>
              <a:pPr/>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2114064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C9DD111-F80A-C344-AAD1-CBCA3CB0A308}" type="datetimeFigureOut">
              <a:rPr lang="en-US" smtClean="0"/>
              <a:pPr/>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1930643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C9DD111-F80A-C344-AAD1-CBCA3CB0A308}" type="datetimeFigureOut">
              <a:rPr lang="en-US" smtClean="0"/>
              <a:pPr/>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966551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C9DD111-F80A-C344-AAD1-CBCA3CB0A308}" type="datetimeFigureOut">
              <a:rPr lang="en-US" smtClean="0"/>
              <a:pPr/>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3984362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73163" y="4572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1173163"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5563"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73163"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135563"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30A313C1-0DDE-4B48-ADBF-1C86CAD1959E}" type="slidenum">
              <a:rPr lang="en-US"/>
              <a:pPr>
                <a:defRPr/>
              </a:pPr>
              <a:t>‹#›</a:t>
            </a:fld>
            <a:endParaRPr lang="en-US"/>
          </a:p>
        </p:txBody>
      </p:sp>
    </p:spTree>
    <p:extLst>
      <p:ext uri="{BB962C8B-B14F-4D97-AF65-F5344CB8AC3E}">
        <p14:creationId xmlns:p14="http://schemas.microsoft.com/office/powerpoint/2010/main" val="4275002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C9DD111-F80A-C344-AAD1-CBCA3CB0A308}" type="datetimeFigureOut">
              <a:rPr lang="en-US" smtClean="0"/>
              <a:pPr/>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186944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C9DD111-F80A-C344-AAD1-CBCA3CB0A308}" type="datetimeFigureOut">
              <a:rPr lang="en-US" smtClean="0"/>
              <a:pPr/>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2946468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ACA2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1ACAC1-3300-B346-A668-245A73E3854E}"/>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029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GB"/>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C9DD111-F80A-C344-AAD1-CBCA3CB0A308}" type="datetimeFigureOut">
              <a:rPr lang="en-US" smtClean="0"/>
              <a:pPr/>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71115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C9DD111-F80A-C344-AAD1-CBCA3CB0A308}" type="datetimeFigureOut">
              <a:rPr lang="en-US" smtClean="0"/>
              <a:pPr/>
              <a:t>5/19/21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410716191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C9DD111-F80A-C344-AAD1-CBCA3CB0A308}" type="datetimeFigureOut">
              <a:rPr lang="en-US" smtClean="0"/>
              <a:pPr/>
              <a:t>5/19/21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18038864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C9DD111-F80A-C344-AAD1-CBCA3CB0A308}" type="datetimeFigureOut">
              <a:rPr lang="en-US" smtClean="0"/>
              <a:pPr/>
              <a:t>5/19/21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1522923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9DD111-F80A-C344-AAD1-CBCA3CB0A308}" type="datetimeFigureOut">
              <a:rPr lang="en-US" smtClean="0"/>
              <a:pPr/>
              <a:t>5/19/21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1238289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GB"/>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C9DD111-F80A-C344-AAD1-CBCA3CB0A308}" type="datetimeFigureOut">
              <a:rPr lang="en-US" smtClean="0"/>
              <a:pPr/>
              <a:t>5/19/21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71769870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fld id="{2C9DD111-F80A-C344-AAD1-CBCA3CB0A308}" type="datetimeFigureOut">
              <a:rPr lang="en-US" smtClean="0"/>
              <a:pPr/>
              <a:t>5/19/21</a:t>
            </a:fld>
            <a:endParaRPr lang="en-US"/>
          </a:p>
        </p:txBody>
      </p:sp>
      <p:sp>
        <p:nvSpPr>
          <p:cNvPr id="6" name="Footer Placeholder 5"/>
          <p:cNvSpPr>
            <a:spLocks noGrp="1"/>
          </p:cNvSpPr>
          <p:nvPr>
            <p:ph type="ftr" sz="quarter" idx="11"/>
          </p:nvPr>
        </p:nvSpPr>
        <p:spPr>
          <a:xfrm>
            <a:off x="818348" y="6181344"/>
            <a:ext cx="3705300" cy="365125"/>
          </a:xfrm>
        </p:spPr>
        <p:txBody>
          <a:bodyPr/>
          <a:lstStyle/>
          <a:p>
            <a:endParaRPr lang="en-US"/>
          </a:p>
        </p:txBody>
      </p:sp>
      <p:sp>
        <p:nvSpPr>
          <p:cNvPr id="7" name="Slide Number Placeholder 6"/>
          <p:cNvSpPr>
            <a:spLocks noGrp="1"/>
          </p:cNvSpPr>
          <p:nvPr>
            <p:ph type="sldNum" sz="quarter" idx="12"/>
          </p:nvPr>
        </p:nvSpPr>
        <p:spPr>
          <a:xfrm>
            <a:off x="8024262" y="6181344"/>
            <a:ext cx="305186" cy="329250"/>
          </a:xfrm>
        </p:spPr>
        <p:txBody>
          <a:bodyPr/>
          <a:lstStyle/>
          <a:p>
            <a:fld id="{3D0183D4-5974-6A44-8348-52796A9B8A45}" type="slidenum">
              <a:rPr lang="en-US" smtClean="0"/>
              <a:pPr/>
              <a:t>‹#›</a:t>
            </a:fld>
            <a:endParaRPr lang="en-US"/>
          </a:p>
        </p:txBody>
      </p:sp>
    </p:spTree>
    <p:extLst>
      <p:ext uri="{BB962C8B-B14F-4D97-AF65-F5344CB8AC3E}">
        <p14:creationId xmlns:p14="http://schemas.microsoft.com/office/powerpoint/2010/main" val="4249545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2C9DD111-F80A-C344-AAD1-CBCA3CB0A308}" type="datetimeFigureOut">
              <a:rPr lang="en-US" smtClean="0"/>
              <a:pPr/>
              <a:t>5/19/21</a:t>
            </a:fld>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3D0183D4-5974-6A44-8348-52796A9B8A45}" type="slidenum">
              <a:rPr lang="en-US" smtClean="0"/>
              <a:pPr/>
              <a:t>‹#›</a:t>
            </a:fld>
            <a:endParaRPr lang="en-US"/>
          </a:p>
        </p:txBody>
      </p:sp>
    </p:spTree>
    <p:extLst>
      <p:ext uri="{BB962C8B-B14F-4D97-AF65-F5344CB8AC3E}">
        <p14:creationId xmlns:p14="http://schemas.microsoft.com/office/powerpoint/2010/main" val="633878316"/>
      </p:ext>
    </p:extLst>
  </p:cSld>
  <p:clrMap bg1="dk1" tx1="lt1" bg2="dk2" tx2="lt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 id="2147484327" r:id="rId12"/>
    <p:sldLayoutId id="2147484328" r:id="rId13"/>
    <p:sldLayoutId id="2147484329" r:id="rId14"/>
    <p:sldLayoutId id="2147484330" r:id="rId15"/>
    <p:sldLayoutId id="2147484331" r:id="rId16"/>
    <p:sldLayoutId id="2147484332" r:id="rId17"/>
    <p:sldLayoutId id="2147484334" r:id="rId18"/>
    <p:sldLayoutId id="2147484335" r:id="rId19"/>
    <p:sldLayoutId id="2147484336" r:id="rId20"/>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jpeg"/><Relationship Id="rId7" Type="http://schemas.openxmlformats.org/officeDocument/2006/relationships/diagramQuickStyle" Target="../diagrams/quickStyle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5.pn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jpeg"/><Relationship Id="rId1" Type="http://schemas.openxmlformats.org/officeDocument/2006/relationships/slideLayout" Target="../slideLayouts/slideLayout19.xml"/><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image" Target="../media/image3.jpeg"/><Relationship Id="rId1" Type="http://schemas.openxmlformats.org/officeDocument/2006/relationships/slideLayout" Target="../slideLayouts/slideLayout19.xml"/><Relationship Id="rId6" Type="http://schemas.openxmlformats.org/officeDocument/2006/relationships/image" Target="../media/image41.jpg"/><Relationship Id="rId5" Type="http://schemas.openxmlformats.org/officeDocument/2006/relationships/image" Target="../media/image40.png"/><Relationship Id="rId10" Type="http://schemas.openxmlformats.org/officeDocument/2006/relationships/image" Target="../media/image44.jpeg"/><Relationship Id="rId4" Type="http://schemas.openxmlformats.org/officeDocument/2006/relationships/image" Target="../media/image39.jpg"/><Relationship Id="rId9" Type="http://schemas.openxmlformats.org/officeDocument/2006/relationships/hyperlink" Target="https://www.google.com/url?sa=i&amp;url=https%3A%2F%2Freadingaustralia.com.au%2Fbooks%2Fsongs-sound-like-blood%2F&amp;psig=AOvVaw2w5kwJO-vNao-qyTmlGctG&amp;ust=1620183231766000&amp;source=images&amp;cd=vfe&amp;ved=0CAIQjRxqFwoTCMjC7oKDr_ACFQAAAAAdAAAAABA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8.xml"/><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tiff"/><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BAF3C-6947-504E-BECD-359E2952B559}"/>
              </a:ext>
            </a:extLst>
          </p:cNvPr>
          <p:cNvSpPr>
            <a:spLocks noGrp="1"/>
          </p:cNvSpPr>
          <p:nvPr>
            <p:ph type="title"/>
          </p:nvPr>
        </p:nvSpPr>
        <p:spPr>
          <a:xfrm>
            <a:off x="1318417" y="5242045"/>
            <a:ext cx="6507166" cy="1066801"/>
          </a:xfrm>
        </p:spPr>
        <p:txBody>
          <a:bodyPr vert="horz" lIns="91440" tIns="45720" rIns="91440" bIns="45720" rtlCol="0" anchor="b">
            <a:normAutofit fontScale="90000"/>
          </a:bodyPr>
          <a:lstStyle/>
          <a:p>
            <a:pPr algn="ctr">
              <a:lnSpc>
                <a:spcPct val="90000"/>
              </a:lnSpc>
            </a:pPr>
            <a:r>
              <a:rPr lang="en-US" sz="22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Reconciliation through education</a:t>
            </a:r>
            <a:br>
              <a:rPr lang="en-US" sz="22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22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22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Yes we can. Yes I will</a:t>
            </a:r>
            <a:br>
              <a:rPr lang="en-US" sz="12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20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20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Professor Anita Heiss</a:t>
            </a:r>
            <a:br>
              <a:rPr lang="en-US" sz="20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20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Wiradyuri Nation</a:t>
            </a:r>
          </a:p>
        </p:txBody>
      </p:sp>
      <p:pic>
        <p:nvPicPr>
          <p:cNvPr id="11" name="Content Placeholder 10">
            <a:extLst>
              <a:ext uri="{FF2B5EF4-FFF2-40B4-BE49-F238E27FC236}">
                <a16:creationId xmlns:a16="http://schemas.microsoft.com/office/drawing/2014/main" id="{BD4C1A71-BA99-8E46-AC26-344EFC8BE2A0}"/>
              </a:ext>
            </a:extLst>
          </p:cNvPr>
          <p:cNvPicPr>
            <a:picLocks noGrp="1" noChangeAspect="1"/>
          </p:cNvPicPr>
          <p:nvPr>
            <p:ph idx="1"/>
          </p:nvPr>
        </p:nvPicPr>
        <p:blipFill rotWithShape="1">
          <a:blip r:embed="rId3"/>
          <a:srcRect l="9518" r="4083" b="1"/>
          <a:stretch/>
        </p:blipFill>
        <p:spPr>
          <a:xfrm>
            <a:off x="20" y="10"/>
            <a:ext cx="5680881" cy="4273816"/>
          </a:xfrm>
          <a:prstGeom prst="rect">
            <a:avLst/>
          </a:prstGeom>
        </p:spPr>
      </p:pic>
      <p:pic>
        <p:nvPicPr>
          <p:cNvPr id="13" name="Picture 12">
            <a:extLst>
              <a:ext uri="{FF2B5EF4-FFF2-40B4-BE49-F238E27FC236}">
                <a16:creationId xmlns:a16="http://schemas.microsoft.com/office/drawing/2014/main" id="{5CF79B6E-B3C5-1D44-BC2D-CE8865A01ED9}"/>
              </a:ext>
            </a:extLst>
          </p:cNvPr>
          <p:cNvPicPr>
            <a:picLocks noChangeAspect="1"/>
          </p:cNvPicPr>
          <p:nvPr/>
        </p:nvPicPr>
        <p:blipFill rotWithShape="1">
          <a:blip r:embed="rId4"/>
          <a:srcRect t="4696" b="7683"/>
          <a:stretch/>
        </p:blipFill>
        <p:spPr>
          <a:xfrm>
            <a:off x="5680901" y="10"/>
            <a:ext cx="3463099" cy="4273816"/>
          </a:xfrm>
          <a:prstGeom prst="rect">
            <a:avLst/>
          </a:prstGeom>
        </p:spPr>
      </p:pic>
    </p:spTree>
    <p:extLst>
      <p:ext uri="{BB962C8B-B14F-4D97-AF65-F5344CB8AC3E}">
        <p14:creationId xmlns:p14="http://schemas.microsoft.com/office/powerpoint/2010/main" val="2146594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139C675D-A87B-1E4A-8E48-F5693F2CCFDD}"/>
              </a:ext>
            </a:extLst>
          </p:cNvPr>
          <p:cNvSpPr>
            <a:spLocks noGrp="1"/>
          </p:cNvSpPr>
          <p:nvPr>
            <p:ph type="title"/>
          </p:nvPr>
        </p:nvSpPr>
        <p:spPr>
          <a:xfrm>
            <a:off x="1358132" y="378744"/>
            <a:ext cx="6163866" cy="962025"/>
          </a:xfrm>
        </p:spPr>
        <p:txBody>
          <a:bodyPr>
            <a:normAutofit/>
          </a:bodyPr>
          <a:lstStyle/>
          <a:p>
            <a:pPr algn="ctr" eaLnBrk="1" hangingPunct="1"/>
            <a:r>
              <a:rPr lang="en-US" altLang="en-US" sz="3600" dirty="0" err="1">
                <a:latin typeface="Calibri" panose="020F0502020204030204" pitchFamily="34" charset="0"/>
              </a:rPr>
              <a:t>www.magabala.com</a:t>
            </a:r>
            <a:endParaRPr lang="en-US" altLang="en-US" dirty="0">
              <a:latin typeface="Calibri" panose="020F0502020204030204" pitchFamily="34" charset="0"/>
            </a:endParaRPr>
          </a:p>
        </p:txBody>
      </p:sp>
      <p:pic>
        <p:nvPicPr>
          <p:cNvPr id="48130" name="Content Placeholder 7" descr="DingosTreeCoverLarge.jpg">
            <a:extLst>
              <a:ext uri="{FF2B5EF4-FFF2-40B4-BE49-F238E27FC236}">
                <a16:creationId xmlns:a16="http://schemas.microsoft.com/office/drawing/2014/main" id="{23C3688F-365E-E249-B168-C79248C42F8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7861" y="1437281"/>
            <a:ext cx="3243152" cy="3983438"/>
          </a:xfrm>
        </p:spPr>
      </p:pic>
      <p:pic>
        <p:nvPicPr>
          <p:cNvPr id="48131" name="Content Placeholder 2" descr="silly_birds_cover.jpg">
            <a:extLst>
              <a:ext uri="{FF2B5EF4-FFF2-40B4-BE49-F238E27FC236}">
                <a16:creationId xmlns:a16="http://schemas.microsoft.com/office/drawing/2014/main" id="{BE77E98F-F8DC-EB4F-BD2C-8C07C0C171F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3786" b="-33786"/>
          <a:stretch>
            <a:fillRect/>
          </a:stretch>
        </p:blipFill>
        <p:spPr>
          <a:xfrm>
            <a:off x="4203311" y="482053"/>
            <a:ext cx="4296802" cy="5316920"/>
          </a:xfrm>
        </p:spPr>
      </p:pic>
      <p:sp>
        <p:nvSpPr>
          <p:cNvPr id="48132" name="TextBox 3">
            <a:extLst>
              <a:ext uri="{FF2B5EF4-FFF2-40B4-BE49-F238E27FC236}">
                <a16:creationId xmlns:a16="http://schemas.microsoft.com/office/drawing/2014/main" id="{804D925C-E2E9-4A40-88A0-C6560E8D730A}"/>
              </a:ext>
            </a:extLst>
          </p:cNvPr>
          <p:cNvSpPr txBox="1">
            <a:spLocks noChangeArrowheads="1"/>
          </p:cNvSpPr>
          <p:nvPr/>
        </p:nvSpPr>
        <p:spPr bwMode="auto">
          <a:xfrm>
            <a:off x="4444384" y="5255951"/>
            <a:ext cx="414361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Osaka" charset="-128"/>
              </a:defRPr>
            </a:lvl1pPr>
            <a:lvl2pPr marL="742950" indent="-285750">
              <a:defRPr sz="2400">
                <a:solidFill>
                  <a:schemeClr val="tx1"/>
                </a:solidFill>
                <a:latin typeface="Times" pitchFamily="2" charset="0"/>
                <a:ea typeface="Osaka" charset="-128"/>
              </a:defRPr>
            </a:lvl2pPr>
            <a:lvl3pPr marL="1143000" indent="-228600">
              <a:defRPr sz="2400">
                <a:solidFill>
                  <a:schemeClr val="tx1"/>
                </a:solidFill>
                <a:latin typeface="Times" pitchFamily="2" charset="0"/>
                <a:ea typeface="Osaka" charset="-128"/>
              </a:defRPr>
            </a:lvl3pPr>
            <a:lvl4pPr marL="1600200" indent="-228600">
              <a:defRPr sz="2400">
                <a:solidFill>
                  <a:schemeClr val="tx1"/>
                </a:solidFill>
                <a:latin typeface="Times" pitchFamily="2" charset="0"/>
                <a:ea typeface="Osaka" charset="-128"/>
              </a:defRPr>
            </a:lvl4pPr>
            <a:lvl5pPr marL="2057400" indent="-228600">
              <a:defRPr sz="2400">
                <a:solidFill>
                  <a:schemeClr val="tx1"/>
                </a:solidFill>
                <a:latin typeface="Times" pitchFamily="2" charset="0"/>
                <a:ea typeface="Osaka" charset="-128"/>
              </a:defRPr>
            </a:lvl5pPr>
            <a:lvl6pPr marL="2514600" indent="-228600" eaLnBrk="0" fontAlgn="base" hangingPunct="0">
              <a:spcBef>
                <a:spcPct val="0"/>
              </a:spcBef>
              <a:spcAft>
                <a:spcPct val="0"/>
              </a:spcAft>
              <a:defRPr sz="2400">
                <a:solidFill>
                  <a:schemeClr val="tx1"/>
                </a:solidFill>
                <a:latin typeface="Times" pitchFamily="2" charset="0"/>
                <a:ea typeface="Osaka" charset="-128"/>
              </a:defRPr>
            </a:lvl6pPr>
            <a:lvl7pPr marL="2971800" indent="-228600" eaLnBrk="0" fontAlgn="base" hangingPunct="0">
              <a:spcBef>
                <a:spcPct val="0"/>
              </a:spcBef>
              <a:spcAft>
                <a:spcPct val="0"/>
              </a:spcAft>
              <a:defRPr sz="2400">
                <a:solidFill>
                  <a:schemeClr val="tx1"/>
                </a:solidFill>
                <a:latin typeface="Times" pitchFamily="2" charset="0"/>
                <a:ea typeface="Osaka" charset="-128"/>
              </a:defRPr>
            </a:lvl7pPr>
            <a:lvl8pPr marL="3429000" indent="-228600" eaLnBrk="0" fontAlgn="base" hangingPunct="0">
              <a:spcBef>
                <a:spcPct val="0"/>
              </a:spcBef>
              <a:spcAft>
                <a:spcPct val="0"/>
              </a:spcAft>
              <a:defRPr sz="2400">
                <a:solidFill>
                  <a:schemeClr val="tx1"/>
                </a:solidFill>
                <a:latin typeface="Times" pitchFamily="2" charset="0"/>
                <a:ea typeface="Osaka" charset="-128"/>
              </a:defRPr>
            </a:lvl8pPr>
            <a:lvl9pPr marL="3886200" indent="-228600" eaLnBrk="0" fontAlgn="base" hangingPunct="0">
              <a:spcBef>
                <a:spcPct val="0"/>
              </a:spcBef>
              <a:spcAft>
                <a:spcPct val="0"/>
              </a:spcAft>
              <a:defRPr sz="2400">
                <a:solidFill>
                  <a:schemeClr val="tx1"/>
                </a:solidFill>
                <a:latin typeface="Times" pitchFamily="2" charset="0"/>
                <a:ea typeface="Osaka" charset="-128"/>
              </a:defRPr>
            </a:lvl9pPr>
          </a:lstStyle>
          <a:p>
            <a:r>
              <a:rPr lang="en-US" altLang="en-US" sz="1800" dirty="0"/>
              <a:t>It’s hard to soar like an eagle when you’re surrounded by turkeys!</a:t>
            </a:r>
          </a:p>
        </p:txBody>
      </p:sp>
    </p:spTree>
    <p:extLst>
      <p:ext uri="{BB962C8B-B14F-4D97-AF65-F5344CB8AC3E}">
        <p14:creationId xmlns:p14="http://schemas.microsoft.com/office/powerpoint/2010/main" val="2384818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6E63D7F5-459C-204A-AE9E-1FC54C72F0D1}"/>
              </a:ext>
            </a:extLst>
          </p:cNvPr>
          <p:cNvSpPr>
            <a:spLocks noGrp="1"/>
          </p:cNvSpPr>
          <p:nvPr>
            <p:ph type="title"/>
          </p:nvPr>
        </p:nvSpPr>
        <p:spPr>
          <a:xfrm>
            <a:off x="843601" y="1341078"/>
            <a:ext cx="3254870" cy="990642"/>
          </a:xfrm>
        </p:spPr>
        <p:txBody>
          <a:bodyPr vert="horz" lIns="91440" tIns="45720" rIns="91440" bIns="45720" rtlCol="0" anchor="t">
            <a:normAutofit fontScale="90000"/>
          </a:bodyPr>
          <a:lstStyle/>
          <a:p>
            <a:pPr defTabSz="914378"/>
            <a:r>
              <a:rPr lang="en-US" altLang="en-US" sz="3000" spc="200" dirty="0"/>
              <a:t>Children’s picture books</a:t>
            </a:r>
          </a:p>
        </p:txBody>
      </p:sp>
      <p:sp>
        <p:nvSpPr>
          <p:cNvPr id="44042" name="Content Placeholder 44041">
            <a:extLst>
              <a:ext uri="{FF2B5EF4-FFF2-40B4-BE49-F238E27FC236}">
                <a16:creationId xmlns:a16="http://schemas.microsoft.com/office/drawing/2014/main" id="{3962D8AC-46AF-4FA4-B344-91890D2B9BDB}"/>
              </a:ext>
            </a:extLst>
          </p:cNvPr>
          <p:cNvSpPr>
            <a:spLocks noGrp="1"/>
          </p:cNvSpPr>
          <p:nvPr>
            <p:ph sz="half" idx="1"/>
          </p:nvPr>
        </p:nvSpPr>
        <p:spPr>
          <a:xfrm>
            <a:off x="845821" y="2571750"/>
            <a:ext cx="3179039" cy="2695194"/>
          </a:xfrm>
        </p:spPr>
        <p:txBody>
          <a:bodyPr vert="horz" lIns="91440" tIns="45720" rIns="91440" bIns="45720" rtlCol="0" anchor="ctr">
            <a:normAutofit/>
          </a:bodyPr>
          <a:lstStyle/>
          <a:p>
            <a:pPr indent="-228594" defTabSz="914378">
              <a:spcBef>
                <a:spcPts val="700"/>
              </a:spcBef>
            </a:pPr>
            <a:r>
              <a:rPr lang="en-US" sz="1800" dirty="0"/>
              <a:t>One Day Hill Publishers</a:t>
            </a:r>
          </a:p>
          <a:p>
            <a:pPr indent="-228594" defTabSz="914378">
              <a:spcBef>
                <a:spcPts val="700"/>
              </a:spcBef>
            </a:pPr>
            <a:r>
              <a:rPr lang="en-US" sz="1800" dirty="0"/>
              <a:t>Song books</a:t>
            </a:r>
          </a:p>
          <a:p>
            <a:pPr indent="-228594" defTabSz="914378">
              <a:spcBef>
                <a:spcPts val="700"/>
              </a:spcBef>
            </a:pPr>
            <a:r>
              <a:rPr lang="en-US" sz="1800" dirty="0"/>
              <a:t>History books</a:t>
            </a:r>
          </a:p>
          <a:p>
            <a:pPr indent="-228594" defTabSz="914378">
              <a:spcBef>
                <a:spcPts val="700"/>
              </a:spcBef>
            </a:pPr>
            <a:r>
              <a:rPr lang="en-US" sz="1800" dirty="0"/>
              <a:t>Interviews with Archie Roach</a:t>
            </a:r>
          </a:p>
          <a:p>
            <a:pPr indent="-228594" defTabSz="914378">
              <a:spcBef>
                <a:spcPts val="700"/>
              </a:spcBef>
            </a:pPr>
            <a:r>
              <a:rPr lang="en-US" sz="1800" dirty="0"/>
              <a:t>Bilingual books</a:t>
            </a:r>
          </a:p>
        </p:txBody>
      </p:sp>
      <p:pic>
        <p:nvPicPr>
          <p:cNvPr id="44035" name="Content Placeholder 9" descr="SOlid Rock.jpeg">
            <a:extLst>
              <a:ext uri="{FF2B5EF4-FFF2-40B4-BE49-F238E27FC236}">
                <a16:creationId xmlns:a16="http://schemas.microsoft.com/office/drawing/2014/main" id="{C32562CA-3335-014B-93DF-B458A253D8C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6766558" y="3461658"/>
            <a:ext cx="2377442" cy="2539092"/>
          </a:xfrm>
          <a:prstGeom prst="rect">
            <a:avLst/>
          </a:prstGeom>
        </p:spPr>
      </p:pic>
      <p:pic>
        <p:nvPicPr>
          <p:cNvPr id="44036" name="Picture 10" descr="black-fella-white-fella.jpg">
            <a:extLst>
              <a:ext uri="{FF2B5EF4-FFF2-40B4-BE49-F238E27FC236}">
                <a16:creationId xmlns:a16="http://schemas.microsoft.com/office/drawing/2014/main" id="{B7A549C2-5022-2048-836D-A588B5C68D02}"/>
              </a:ext>
            </a:extLst>
          </p:cNvPr>
          <p:cNvPicPr>
            <a:picLocks noChangeAspect="1"/>
          </p:cNvPicPr>
          <p:nvPr/>
        </p:nvPicPr>
        <p:blipFill rotWithShape="1">
          <a:blip r:embed="rId3">
            <a:extLst>
              <a:ext uri="{28A0092B-C50C-407E-A947-70E740481C1C}">
                <a14:useLocalDpi xmlns:a14="http://schemas.microsoft.com/office/drawing/2010/main" val="0"/>
              </a:ext>
            </a:extLst>
          </a:blip>
          <a:srcRect l="5977" r="4833" b="-3"/>
          <a:stretch/>
        </p:blipFill>
        <p:spPr bwMode="auto">
          <a:xfrm>
            <a:off x="4570357" y="857261"/>
            <a:ext cx="2255066" cy="253902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40" name="Content Placeholder 4" descr="big_things_grow.jpg">
            <a:extLst>
              <a:ext uri="{FF2B5EF4-FFF2-40B4-BE49-F238E27FC236}">
                <a16:creationId xmlns:a16="http://schemas.microsoft.com/office/drawing/2014/main" id="{7EAD1F73-FFFD-1245-9441-78A17426BE9E}"/>
              </a:ext>
            </a:extLst>
          </p:cNvPr>
          <p:cNvPicPr>
            <a:picLocks noChangeAspect="1"/>
          </p:cNvPicPr>
          <p:nvPr/>
        </p:nvPicPr>
        <p:blipFill rotWithShape="1">
          <a:blip r:embed="rId4">
            <a:extLst>
              <a:ext uri="{28A0092B-C50C-407E-A947-70E740481C1C}">
                <a14:useLocalDpi xmlns:a14="http://schemas.microsoft.com/office/drawing/2010/main" val="0"/>
              </a:ext>
            </a:extLst>
          </a:blip>
          <a:srcRect l="2160" r="13464" b="-1"/>
          <a:stretch/>
        </p:blipFill>
        <p:spPr>
          <a:xfrm>
            <a:off x="6888934" y="857261"/>
            <a:ext cx="2255066" cy="2539027"/>
          </a:xfrm>
          <a:prstGeom prst="rect">
            <a:avLst/>
          </a:prstGeom>
        </p:spPr>
      </p:pic>
      <p:pic>
        <p:nvPicPr>
          <p:cNvPr id="44037" name="Picture 11" descr="myislandhome_buy_s11.jpg">
            <a:extLst>
              <a:ext uri="{FF2B5EF4-FFF2-40B4-BE49-F238E27FC236}">
                <a16:creationId xmlns:a16="http://schemas.microsoft.com/office/drawing/2014/main" id="{6ED49384-4A6E-DA4D-A4F2-A0BEF907B21D}"/>
              </a:ext>
            </a:extLst>
          </p:cNvPr>
          <p:cNvPicPr>
            <a:picLocks noChangeAspect="1"/>
          </p:cNvPicPr>
          <p:nvPr/>
        </p:nvPicPr>
        <p:blipFill rotWithShape="1">
          <a:blip r:embed="rId5">
            <a:extLst>
              <a:ext uri="{28A0092B-C50C-407E-A947-70E740481C1C}">
                <a14:useLocalDpi xmlns:a14="http://schemas.microsoft.com/office/drawing/2010/main" val="0"/>
              </a:ext>
            </a:extLst>
          </a:blip>
          <a:srcRect l="345" r="9597" b="1"/>
          <a:stretch/>
        </p:blipFill>
        <p:spPr bwMode="auto">
          <a:xfrm>
            <a:off x="4570357" y="3461658"/>
            <a:ext cx="2255065" cy="253909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6700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5CCF9E52-BF1B-934B-85C5-085054C88C16}"/>
              </a:ext>
            </a:extLst>
          </p:cNvPr>
          <p:cNvSpPr>
            <a:spLocks noGrp="1"/>
          </p:cNvSpPr>
          <p:nvPr>
            <p:ph type="title"/>
          </p:nvPr>
        </p:nvSpPr>
        <p:spPr>
          <a:xfrm>
            <a:off x="1418665" y="189170"/>
            <a:ext cx="5840016" cy="800100"/>
          </a:xfrm>
        </p:spPr>
        <p:txBody>
          <a:bodyPr>
            <a:normAutofit/>
          </a:bodyPr>
          <a:lstStyle/>
          <a:p>
            <a:pPr algn="ctr" eaLnBrk="1" hangingPunct="1"/>
            <a:r>
              <a:rPr lang="en-US" altLang="en-US" dirty="0" err="1">
                <a:latin typeface="Calibri" panose="020F0502020204030204" pitchFamily="34" charset="0"/>
              </a:rPr>
              <a:t>www.onedayhill.com.au</a:t>
            </a:r>
            <a:endParaRPr lang="en-US" altLang="en-US" dirty="0">
              <a:latin typeface="Calibri" panose="020F0502020204030204" pitchFamily="34" charset="0"/>
            </a:endParaRPr>
          </a:p>
        </p:txBody>
      </p:sp>
      <p:pic>
        <p:nvPicPr>
          <p:cNvPr id="46082" name="Content Placeholder 4" descr="One Day Hill.tiff">
            <a:extLst>
              <a:ext uri="{FF2B5EF4-FFF2-40B4-BE49-F238E27FC236}">
                <a16:creationId xmlns:a16="http://schemas.microsoft.com/office/drawing/2014/main" id="{6C104979-B5FB-2D4E-AFF6-6E3D7F96B53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45935" b="-45935"/>
          <a:stretch>
            <a:fillRect/>
          </a:stretch>
        </p:blipFill>
        <p:spPr>
          <a:xfrm>
            <a:off x="981636" y="-1035423"/>
            <a:ext cx="7354628" cy="9099587"/>
          </a:xfrm>
        </p:spPr>
      </p:pic>
    </p:spTree>
    <p:extLst>
      <p:ext uri="{BB962C8B-B14F-4D97-AF65-F5344CB8AC3E}">
        <p14:creationId xmlns:p14="http://schemas.microsoft.com/office/powerpoint/2010/main" val="4183056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0649-7ED4-5049-8B3A-F77E06947782}"/>
              </a:ext>
            </a:extLst>
          </p:cNvPr>
          <p:cNvSpPr>
            <a:spLocks noGrp="1"/>
          </p:cNvSpPr>
          <p:nvPr>
            <p:ph type="title"/>
          </p:nvPr>
        </p:nvSpPr>
        <p:spPr>
          <a:xfrm>
            <a:off x="4815348" y="609600"/>
            <a:ext cx="3841955" cy="1905000"/>
          </a:xfrm>
        </p:spPr>
        <p:txBody>
          <a:bodyPr vert="horz" lIns="91440" tIns="45720" rIns="91440" bIns="45720" rtlCol="0" anchor="ctr">
            <a:normAutofit/>
          </a:bodyPr>
          <a:lstStyle/>
          <a:p>
            <a:r>
              <a:rPr lang="en-US" sz="2700" b="1" spc="200">
                <a:gradFill flip="none" rotWithShape="1">
                  <a:gsLst>
                    <a:gs pos="0">
                      <a:schemeClr val="tx1"/>
                    </a:gs>
                    <a:gs pos="100000">
                      <a:schemeClr val="tx1">
                        <a:lumMod val="65000"/>
                      </a:schemeClr>
                    </a:gs>
                  </a:gsLst>
                  <a:lin ang="5580000" scaled="0"/>
                  <a:tileRect/>
                </a:gradFill>
              </a:rPr>
              <a:t>www.oup.com.au</a:t>
            </a:r>
          </a:p>
        </p:txBody>
      </p:sp>
      <p:sp>
        <p:nvSpPr>
          <p:cNvPr id="3" name="Content Placeholder 2">
            <a:extLst>
              <a:ext uri="{FF2B5EF4-FFF2-40B4-BE49-F238E27FC236}">
                <a16:creationId xmlns:a16="http://schemas.microsoft.com/office/drawing/2014/main" id="{C655E1B2-7279-814D-ABBE-2F9013C60B77}"/>
              </a:ext>
            </a:extLst>
          </p:cNvPr>
          <p:cNvSpPr>
            <a:spLocks noGrp="1"/>
          </p:cNvSpPr>
          <p:nvPr>
            <p:ph sz="half" idx="1"/>
          </p:nvPr>
        </p:nvSpPr>
        <p:spPr>
          <a:xfrm>
            <a:off x="4815348" y="2666999"/>
            <a:ext cx="3841955" cy="3216276"/>
          </a:xfrm>
        </p:spPr>
        <p:txBody>
          <a:bodyPr vert="horz" lIns="91440" tIns="45720" rIns="91440" bIns="45720" rtlCol="0" anchor="t">
            <a:normAutofit/>
          </a:bodyPr>
          <a:lstStyle/>
          <a:p>
            <a:pPr indent="-228594">
              <a:buSzPct val="100000"/>
            </a:pPr>
            <a:r>
              <a:rPr lang="en-US" sz="2400" dirty="0">
                <a:gradFill flip="none" rotWithShape="1">
                  <a:gsLst>
                    <a:gs pos="0">
                      <a:schemeClr val="tx1"/>
                    </a:gs>
                    <a:gs pos="100000">
                      <a:schemeClr val="tx1">
                        <a:lumMod val="75000"/>
                      </a:schemeClr>
                    </a:gs>
                  </a:gsLst>
                  <a:lin ang="5580000" scaled="0"/>
                  <a:tileRect/>
                </a:gradFill>
              </a:rPr>
              <a:t>Family</a:t>
            </a:r>
          </a:p>
          <a:p>
            <a:pPr indent="-228594">
              <a:buSzPct val="100000"/>
            </a:pPr>
            <a:r>
              <a:rPr lang="en-US" sz="2400" dirty="0">
                <a:gradFill flip="none" rotWithShape="1">
                  <a:gsLst>
                    <a:gs pos="0">
                      <a:schemeClr val="tx1"/>
                    </a:gs>
                    <a:gs pos="100000">
                      <a:schemeClr val="tx1">
                        <a:lumMod val="75000"/>
                      </a:schemeClr>
                    </a:gs>
                  </a:gsLst>
                  <a:lin ang="5580000" scaled="0"/>
                  <a:tileRect/>
                </a:gradFill>
              </a:rPr>
              <a:t>Identity</a:t>
            </a:r>
          </a:p>
          <a:p>
            <a:pPr indent="-228594">
              <a:buSzPct val="100000"/>
            </a:pPr>
            <a:r>
              <a:rPr lang="en-US" sz="2400" dirty="0">
                <a:gradFill flip="none" rotWithShape="1">
                  <a:gsLst>
                    <a:gs pos="0">
                      <a:schemeClr val="tx1"/>
                    </a:gs>
                    <a:gs pos="100000">
                      <a:schemeClr val="tx1">
                        <a:lumMod val="75000"/>
                      </a:schemeClr>
                    </a:gs>
                  </a:gsLst>
                  <a:lin ang="5580000" scaled="0"/>
                  <a:tileRect/>
                </a:gradFill>
              </a:rPr>
              <a:t>Land</a:t>
            </a:r>
          </a:p>
          <a:p>
            <a:pPr indent="-228594">
              <a:buSzPct val="100000"/>
            </a:pPr>
            <a:endParaRPr lang="en-US" sz="2400" dirty="0">
              <a:gradFill flip="none" rotWithShape="1">
                <a:gsLst>
                  <a:gs pos="0">
                    <a:schemeClr val="tx1"/>
                  </a:gs>
                  <a:gs pos="100000">
                    <a:schemeClr val="tx1">
                      <a:lumMod val="75000"/>
                    </a:schemeClr>
                  </a:gs>
                </a:gsLst>
                <a:lin ang="5580000" scaled="0"/>
                <a:tileRect/>
              </a:gradFill>
            </a:endParaRPr>
          </a:p>
        </p:txBody>
      </p:sp>
      <p:pic>
        <p:nvPicPr>
          <p:cNvPr id="5" name="Picture 1" descr="YS_Y3_Y4_PSM_24482_CVR.jpg">
            <a:extLst>
              <a:ext uri="{FF2B5EF4-FFF2-40B4-BE49-F238E27FC236}">
                <a16:creationId xmlns:a16="http://schemas.microsoft.com/office/drawing/2014/main" id="{A28B137A-F9A5-6246-A70D-8B5D3EAF5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2394" y="705519"/>
            <a:ext cx="4088720" cy="5126921"/>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24681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3" name="Picture 2" descr="Yarning Strong Teacher Support Book">
            <a:extLst>
              <a:ext uri="{FF2B5EF4-FFF2-40B4-BE49-F238E27FC236}">
                <a16:creationId xmlns:a16="http://schemas.microsoft.com/office/drawing/2014/main" id="{259A8D35-2018-054A-8B50-936A1DEF8B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0" r="-3" b="-3"/>
          <a:stretch/>
        </p:blipFill>
        <p:spPr bwMode="auto">
          <a:xfrm>
            <a:off x="482394" y="685056"/>
            <a:ext cx="4088720" cy="5167847"/>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xmlns="">
                <a:solidFill>
                  <a:srgbClr val="FFFFFF"/>
                </a:solidFill>
              </a14:hiddenFill>
            </a:ext>
          </a:extLst>
        </p:spPr>
      </p:pic>
      <p:graphicFrame>
        <p:nvGraphicFramePr>
          <p:cNvPr id="63491" name="Text Box 2">
            <a:extLst>
              <a:ext uri="{FF2B5EF4-FFF2-40B4-BE49-F238E27FC236}">
                <a16:creationId xmlns:a16="http://schemas.microsoft.com/office/drawing/2014/main" id="{0BAC0D2E-3B79-40EF-8404-977076074853}"/>
              </a:ext>
            </a:extLst>
          </p:cNvPr>
          <p:cNvGraphicFramePr/>
          <p:nvPr>
            <p:extLst>
              <p:ext uri="{D42A27DB-BD31-4B8C-83A1-F6EECF244321}">
                <p14:modId xmlns:p14="http://schemas.microsoft.com/office/powerpoint/2010/main" val="4128711613"/>
              </p:ext>
            </p:extLst>
          </p:nvPr>
        </p:nvGraphicFramePr>
        <p:xfrm>
          <a:off x="4801901" y="1362635"/>
          <a:ext cx="3841955" cy="32162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87168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12E8CD4E-6381-4807-AA5B-CE0024A8B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28445F8-F032-43C9-8D0F-A5155F525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59"/>
            <a:ext cx="4153916" cy="28870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6" name="Picture 5" descr="TS Family anthology">
            <a:extLst>
              <a:ext uri="{FF2B5EF4-FFF2-40B4-BE49-F238E27FC236}">
                <a16:creationId xmlns:a16="http://schemas.microsoft.com/office/drawing/2014/main" id="{60C4345B-AAEF-4940-A56F-4B535126C01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11286" y="644229"/>
            <a:ext cx="2048256" cy="256032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 name="Rectangle 76">
            <a:extLst>
              <a:ext uri="{FF2B5EF4-FFF2-40B4-BE49-F238E27FC236}">
                <a16:creationId xmlns:a16="http://schemas.microsoft.com/office/drawing/2014/main" id="{36A325B5-56A3-425A-B9A3-0CEB7CA1B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4" y="480060"/>
            <a:ext cx="4153916" cy="2887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4" name="Picture 3" descr="YS Land Anth">
            <a:extLst>
              <a:ext uri="{FF2B5EF4-FFF2-40B4-BE49-F238E27FC236}">
                <a16:creationId xmlns:a16="http://schemas.microsoft.com/office/drawing/2014/main" id="{A292EAF9-30A8-E648-B06D-373B605C325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81952" y="644229"/>
            <a:ext cx="2054657" cy="256032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 name="Rectangle 78">
            <a:extLst>
              <a:ext uri="{FF2B5EF4-FFF2-40B4-BE49-F238E27FC236}">
                <a16:creationId xmlns:a16="http://schemas.microsoft.com/office/drawing/2014/main" id="{B80DE958-9D45-4CAD-BF1F-FA2ED970B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527956"/>
            <a:ext cx="4153916"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3" name="Picture 2" descr="IDENTITY_anthology-cover1">
            <a:extLst>
              <a:ext uri="{FF2B5EF4-FFF2-40B4-BE49-F238E27FC236}">
                <a16:creationId xmlns:a16="http://schemas.microsoft.com/office/drawing/2014/main" id="{595624D6-93F8-F74B-9E1D-1A3650205DC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05795" y="3653451"/>
            <a:ext cx="2059238" cy="256032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BB93B4BF-AD35-4E52-8131-161C5FB9C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324" y="3527956"/>
            <a:ext cx="4153916" cy="28499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635" name="Picture 4" descr="YS Law anthology">
            <a:extLst>
              <a:ext uri="{FF2B5EF4-FFF2-40B4-BE49-F238E27FC236}">
                <a16:creationId xmlns:a16="http://schemas.microsoft.com/office/drawing/2014/main" id="{C6E6433B-9308-FF4C-B81E-A1F488C82CB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678752" y="3672788"/>
            <a:ext cx="2061058" cy="256032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306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627A489C-467F-4767-A31F-D531A2F3F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a:extLst>
              <a:ext uri="{FF2B5EF4-FFF2-40B4-BE49-F238E27FC236}">
                <a16:creationId xmlns:a16="http://schemas.microsoft.com/office/drawing/2014/main" id="{FE432F1A-4A8B-3746-A0B7-AC4FFE0812D9}"/>
              </a:ext>
            </a:extLst>
          </p:cNvPr>
          <p:cNvSpPr>
            <a:spLocks noGrp="1"/>
          </p:cNvSpPr>
          <p:nvPr>
            <p:ph type="title"/>
          </p:nvPr>
        </p:nvSpPr>
        <p:spPr>
          <a:xfrm>
            <a:off x="4926168" y="609600"/>
            <a:ext cx="3359390" cy="1905000"/>
          </a:xfrm>
        </p:spPr>
        <p:txBody>
          <a:bodyPr>
            <a:normAutofit/>
          </a:bodyPr>
          <a:lstStyle/>
          <a:p>
            <a:r>
              <a:rPr lang="en-AU" b="1"/>
              <a:t>Patty (Patrick) Mills and Jared Thomas</a:t>
            </a:r>
            <a:endParaRPr lang="en-US"/>
          </a:p>
        </p:txBody>
      </p:sp>
      <p:sp>
        <p:nvSpPr>
          <p:cNvPr id="34" name="Rectangle 33">
            <a:extLst>
              <a:ext uri="{FF2B5EF4-FFF2-40B4-BE49-F238E27FC236}">
                <a16:creationId xmlns:a16="http://schemas.microsoft.com/office/drawing/2014/main" id="{334E8C51-39FB-43A9-92A4-9B98A895C0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4" y="0"/>
            <a:ext cx="4569783" cy="6858000"/>
          </a:xfrm>
          <a:prstGeom prst="rect">
            <a:avLst/>
          </a:prstGeom>
          <a:solidFill>
            <a:schemeClr val="tx1"/>
          </a:solidFill>
          <a:ln>
            <a:noFill/>
          </a:ln>
          <a:effectLst>
            <a:innerShdw blurRad="63500" dist="127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 descr="A picture containing text&#10;&#10;Description automatically generated">
            <a:extLst>
              <a:ext uri="{FF2B5EF4-FFF2-40B4-BE49-F238E27FC236}">
                <a16:creationId xmlns:a16="http://schemas.microsoft.com/office/drawing/2014/main" id="{CB9A8AE7-B0FF-0F4C-8020-C521777CF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617" y="322346"/>
            <a:ext cx="1773237" cy="2738589"/>
          </a:xfrm>
          <a:prstGeom prst="rect">
            <a:avLst/>
          </a:prstGeom>
        </p:spPr>
      </p:pic>
      <p:sp useBgFill="1">
        <p:nvSpPr>
          <p:cNvPr id="36" name="Rectangle 35">
            <a:extLst>
              <a:ext uri="{FF2B5EF4-FFF2-40B4-BE49-F238E27FC236}">
                <a16:creationId xmlns:a16="http://schemas.microsoft.com/office/drawing/2014/main" id="{A54FA027-3542-41C5-ACA4-FF7BCB28F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52646" y="0"/>
            <a:ext cx="68580" cy="3383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9" name="Picture 8" descr="A picture containing person, outdoor&#10;&#10;Description automatically generated">
            <a:extLst>
              <a:ext uri="{FF2B5EF4-FFF2-40B4-BE49-F238E27FC236}">
                <a16:creationId xmlns:a16="http://schemas.microsoft.com/office/drawing/2014/main" id="{BF1E931C-7726-1A40-841D-65BC13586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6017" y="322345"/>
            <a:ext cx="1773238" cy="2738591"/>
          </a:xfrm>
          <a:prstGeom prst="rect">
            <a:avLst/>
          </a:prstGeom>
        </p:spPr>
      </p:pic>
      <p:sp useBgFill="1">
        <p:nvSpPr>
          <p:cNvPr id="38" name="Rectangle 37">
            <a:extLst>
              <a:ext uri="{FF2B5EF4-FFF2-40B4-BE49-F238E27FC236}">
                <a16:creationId xmlns:a16="http://schemas.microsoft.com/office/drawing/2014/main" id="{79DA9AF0-BC9B-4F8F-BE10-C3FF2ECA1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5" y="3383280"/>
            <a:ext cx="4572001"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6" name="Content Placeholder 4" descr="A picture containing text&#10;&#10;Description automatically generated">
            <a:extLst>
              <a:ext uri="{FF2B5EF4-FFF2-40B4-BE49-F238E27FC236}">
                <a16:creationId xmlns:a16="http://schemas.microsoft.com/office/drawing/2014/main" id="{3C0949EB-62E4-C447-B8C2-D0C1795B2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8344" y="3796452"/>
            <a:ext cx="1774029" cy="2739814"/>
          </a:xfrm>
          <a:prstGeom prst="rect">
            <a:avLst/>
          </a:prstGeom>
        </p:spPr>
      </p:pic>
      <p:sp>
        <p:nvSpPr>
          <p:cNvPr id="27" name="Content Placeholder 13">
            <a:extLst>
              <a:ext uri="{FF2B5EF4-FFF2-40B4-BE49-F238E27FC236}">
                <a16:creationId xmlns:a16="http://schemas.microsoft.com/office/drawing/2014/main" id="{70553AC0-5D85-4B91-BE38-18B67240C37B}"/>
              </a:ext>
            </a:extLst>
          </p:cNvPr>
          <p:cNvSpPr>
            <a:spLocks noGrp="1"/>
          </p:cNvSpPr>
          <p:nvPr>
            <p:ph sz="quarter" idx="13"/>
          </p:nvPr>
        </p:nvSpPr>
        <p:spPr>
          <a:xfrm>
            <a:off x="4926168" y="2666999"/>
            <a:ext cx="3359390" cy="3124201"/>
          </a:xfrm>
        </p:spPr>
        <p:txBody>
          <a:bodyPr>
            <a:normAutofit/>
          </a:bodyPr>
          <a:lstStyle/>
          <a:p>
            <a:pPr marL="0" indent="0">
              <a:lnSpc>
                <a:spcPct val="90000"/>
              </a:lnSpc>
              <a:buNone/>
            </a:pPr>
            <a:r>
              <a:rPr lang="en-AU" sz="1700"/>
              <a:t>A fantastic and fun basketball series by Australian Olympian and NBA star Patty Mills that will entertain young readers, inspire kids to achieve their goals through sport, and showcase Patty's pride in his Indigenous heritage.</a:t>
            </a:r>
          </a:p>
          <a:p>
            <a:pPr marL="0" indent="0">
              <a:lnSpc>
                <a:spcPct val="90000"/>
              </a:lnSpc>
              <a:buNone/>
            </a:pPr>
            <a:endParaRPr lang="en-AU" sz="1700"/>
          </a:p>
          <a:p>
            <a:pPr marL="0" indent="0">
              <a:lnSpc>
                <a:spcPct val="90000"/>
              </a:lnSpc>
              <a:buNone/>
            </a:pPr>
            <a:r>
              <a:rPr lang="en-AU" sz="1700"/>
              <a:t>Age: 6-9</a:t>
            </a:r>
          </a:p>
          <a:p>
            <a:pPr marL="0" indent="0">
              <a:lnSpc>
                <a:spcPct val="90000"/>
              </a:lnSpc>
              <a:buNone/>
            </a:pPr>
            <a:r>
              <a:rPr lang="en-AU" sz="1700"/>
              <a:t>Allen &amp; Unwin</a:t>
            </a:r>
            <a:endParaRPr lang="en-US" sz="1700"/>
          </a:p>
        </p:txBody>
      </p:sp>
    </p:spTree>
    <p:extLst>
      <p:ext uri="{BB962C8B-B14F-4D97-AF65-F5344CB8AC3E}">
        <p14:creationId xmlns:p14="http://schemas.microsoft.com/office/powerpoint/2010/main" val="378555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80C01-1284-E34D-9D3E-2B25A56726B5}"/>
              </a:ext>
            </a:extLst>
          </p:cNvPr>
          <p:cNvSpPr>
            <a:spLocks noGrp="1"/>
          </p:cNvSpPr>
          <p:nvPr>
            <p:ph type="title"/>
          </p:nvPr>
        </p:nvSpPr>
        <p:spPr/>
        <p:txBody>
          <a:bodyPr/>
          <a:lstStyle/>
          <a:p>
            <a:endParaRPr lang="en-US"/>
          </a:p>
        </p:txBody>
      </p:sp>
      <p:pic>
        <p:nvPicPr>
          <p:cNvPr id="4" name="Content Placeholder 5" descr="Kicking Goals (print).jpg">
            <a:extLst>
              <a:ext uri="{FF2B5EF4-FFF2-40B4-BE49-F238E27FC236}">
                <a16:creationId xmlns:a16="http://schemas.microsoft.com/office/drawing/2014/main" id="{744CA7E6-C583-0F4F-9F6B-2CD6EBFA3B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49" y="442375"/>
            <a:ext cx="1848604" cy="2861442"/>
          </a:xfrm>
          <a:prstGeom prst="rect">
            <a:avLst/>
          </a:prstGeom>
        </p:spPr>
      </p:pic>
      <p:pic>
        <p:nvPicPr>
          <p:cNvPr id="5" name="Content Placeholder 4" descr="xmatty-s-comeback.jpg.pagespeed.ic.cYIgDj9xBQ.jpg">
            <a:extLst>
              <a:ext uri="{FF2B5EF4-FFF2-40B4-BE49-F238E27FC236}">
                <a16:creationId xmlns:a16="http://schemas.microsoft.com/office/drawing/2014/main" id="{24E5FD57-DF2A-5A47-A6CB-CC6D5826512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62284" y="3429000"/>
            <a:ext cx="1894244" cy="2933564"/>
          </a:xfrm>
          <a:prstGeom prst="rect">
            <a:avLst/>
          </a:prstGeom>
        </p:spPr>
      </p:pic>
      <p:pic>
        <p:nvPicPr>
          <p:cNvPr id="6" name="Picture 5" descr="Yirra.jpg">
            <a:extLst>
              <a:ext uri="{FF2B5EF4-FFF2-40B4-BE49-F238E27FC236}">
                <a16:creationId xmlns:a16="http://schemas.microsoft.com/office/drawing/2014/main" id="{9DC680D8-64E6-B34B-AE8B-538B4F23D2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22631" y="442375"/>
            <a:ext cx="1894243" cy="2869442"/>
          </a:xfrm>
          <a:prstGeom prst="rect">
            <a:avLst/>
          </a:prstGeom>
        </p:spPr>
      </p:pic>
      <p:pic>
        <p:nvPicPr>
          <p:cNvPr id="7" name="Picture 6" descr="Demon Guards cover.jpg">
            <a:extLst>
              <a:ext uri="{FF2B5EF4-FFF2-40B4-BE49-F238E27FC236}">
                <a16:creationId xmlns:a16="http://schemas.microsoft.com/office/drawing/2014/main" id="{339487D6-AF85-AF4D-A3BA-C606FB26A5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2896" y="442375"/>
            <a:ext cx="1775113" cy="2704273"/>
          </a:xfrm>
          <a:prstGeom prst="rect">
            <a:avLst/>
          </a:prstGeom>
        </p:spPr>
      </p:pic>
      <p:pic>
        <p:nvPicPr>
          <p:cNvPr id="8" name="Picture 7" descr="Our Race for Recon.jpg">
            <a:extLst>
              <a:ext uri="{FF2B5EF4-FFF2-40B4-BE49-F238E27FC236}">
                <a16:creationId xmlns:a16="http://schemas.microsoft.com/office/drawing/2014/main" id="{85D21979-0E29-DE41-B000-7248861C19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5399" y="3429000"/>
            <a:ext cx="1894243" cy="2935825"/>
          </a:xfrm>
          <a:prstGeom prst="rect">
            <a:avLst/>
          </a:prstGeom>
        </p:spPr>
      </p:pic>
    </p:spTree>
    <p:extLst>
      <p:ext uri="{BB962C8B-B14F-4D97-AF65-F5344CB8AC3E}">
        <p14:creationId xmlns:p14="http://schemas.microsoft.com/office/powerpoint/2010/main" val="3918987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10A1EB3-C927-4536-9880-11F77B7E0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9D7FF9-305A-7347-99FC-5B23C84CF719}"/>
              </a:ext>
            </a:extLst>
          </p:cNvPr>
          <p:cNvSpPr>
            <a:spLocks noGrp="1"/>
          </p:cNvSpPr>
          <p:nvPr>
            <p:ph type="title"/>
          </p:nvPr>
        </p:nvSpPr>
        <p:spPr>
          <a:xfrm>
            <a:off x="1028019" y="4511814"/>
            <a:ext cx="7080026" cy="1130260"/>
          </a:xfrm>
        </p:spPr>
        <p:txBody>
          <a:bodyPr vert="horz" lIns="91440" tIns="45720" rIns="91440" bIns="45720" rtlCol="0" anchor="b">
            <a:normAutofit/>
          </a:bodyPr>
          <a:lstStyle/>
          <a:p>
            <a:pPr algn="ctr"/>
            <a:r>
              <a:rPr lang="en-US" sz="42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Years 9-12</a:t>
            </a:r>
          </a:p>
        </p:txBody>
      </p:sp>
      <p:pic>
        <p:nvPicPr>
          <p:cNvPr id="26" name="Picture 25">
            <a:extLst>
              <a:ext uri="{FF2B5EF4-FFF2-40B4-BE49-F238E27FC236}">
                <a16:creationId xmlns:a16="http://schemas.microsoft.com/office/drawing/2014/main" id="{D8C67178-C15E-489D-8DDF-CB1BD41947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406695" y="547807"/>
            <a:ext cx="8313783" cy="3816806"/>
          </a:xfrm>
          <a:prstGeom prst="rect">
            <a:avLst/>
          </a:prstGeom>
          <a:solidFill>
            <a:schemeClr val="bg2"/>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7" name="Picture 6">
            <a:extLst>
              <a:ext uri="{FF2B5EF4-FFF2-40B4-BE49-F238E27FC236}">
                <a16:creationId xmlns:a16="http://schemas.microsoft.com/office/drawing/2014/main" id="{8D8043E8-ACA0-8244-A1AF-FC18D05AEB56}"/>
              </a:ext>
            </a:extLst>
          </p:cNvPr>
          <p:cNvPicPr>
            <a:picLocks noChangeAspect="1"/>
          </p:cNvPicPr>
          <p:nvPr/>
        </p:nvPicPr>
        <p:blipFill>
          <a:blip r:embed="rId4"/>
          <a:stretch>
            <a:fillRect/>
          </a:stretch>
        </p:blipFill>
        <p:spPr>
          <a:xfrm>
            <a:off x="525036" y="961092"/>
            <a:ext cx="1945194" cy="3004160"/>
          </a:xfrm>
          <a:prstGeom prst="rect">
            <a:avLst/>
          </a:prstGeom>
        </p:spPr>
      </p:pic>
      <p:pic>
        <p:nvPicPr>
          <p:cNvPr id="9" name="Picture 8">
            <a:extLst>
              <a:ext uri="{FF2B5EF4-FFF2-40B4-BE49-F238E27FC236}">
                <a16:creationId xmlns:a16="http://schemas.microsoft.com/office/drawing/2014/main" id="{A81BC32D-89D1-D142-9D51-5700CCE31801}"/>
              </a:ext>
            </a:extLst>
          </p:cNvPr>
          <p:cNvPicPr>
            <a:picLocks noChangeAspect="1"/>
          </p:cNvPicPr>
          <p:nvPr/>
        </p:nvPicPr>
        <p:blipFill>
          <a:blip r:embed="rId5"/>
          <a:stretch>
            <a:fillRect/>
          </a:stretch>
        </p:blipFill>
        <p:spPr>
          <a:xfrm>
            <a:off x="2572123" y="944543"/>
            <a:ext cx="1943840" cy="3037249"/>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39FF5F34-14F6-7442-A82B-EAD2E57D73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7855" y="961276"/>
            <a:ext cx="1944954" cy="3003789"/>
          </a:xfrm>
          <a:prstGeom prst="rect">
            <a:avLst/>
          </a:prstGeom>
        </p:spPr>
      </p:pic>
      <p:pic>
        <p:nvPicPr>
          <p:cNvPr id="11" name="Picture 10">
            <a:extLst>
              <a:ext uri="{FF2B5EF4-FFF2-40B4-BE49-F238E27FC236}">
                <a16:creationId xmlns:a16="http://schemas.microsoft.com/office/drawing/2014/main" id="{47F9B4DB-CBFE-F348-80CC-A6C530CE64EB}"/>
              </a:ext>
            </a:extLst>
          </p:cNvPr>
          <p:cNvPicPr>
            <a:picLocks noChangeAspect="1"/>
          </p:cNvPicPr>
          <p:nvPr/>
        </p:nvPicPr>
        <p:blipFill>
          <a:blip r:embed="rId7"/>
          <a:stretch>
            <a:fillRect/>
          </a:stretch>
        </p:blipFill>
        <p:spPr>
          <a:xfrm>
            <a:off x="6664702" y="1009684"/>
            <a:ext cx="1947672" cy="2906973"/>
          </a:xfrm>
          <a:prstGeom prst="rect">
            <a:avLst/>
          </a:prstGeom>
        </p:spPr>
      </p:pic>
      <p:pic>
        <p:nvPicPr>
          <p:cNvPr id="10" name="Content Placeholder 6" descr="A picture containing text&#10;&#10;Description automatically generated">
            <a:extLst>
              <a:ext uri="{FF2B5EF4-FFF2-40B4-BE49-F238E27FC236}">
                <a16:creationId xmlns:a16="http://schemas.microsoft.com/office/drawing/2014/main" id="{B38DA0C6-3035-DC42-93B9-F25830D6DF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8925" y="4063193"/>
            <a:ext cx="1770066" cy="2744723"/>
          </a:xfrm>
          <a:prstGeom prst="rect">
            <a:avLst/>
          </a:prstGeom>
        </p:spPr>
      </p:pic>
      <p:pic>
        <p:nvPicPr>
          <p:cNvPr id="13" name="Picture 2" descr="Songs That Sound Like Blood - Reading Australia">
            <a:hlinkClick r:id="rId9"/>
            <a:extLst>
              <a:ext uri="{FF2B5EF4-FFF2-40B4-BE49-F238E27FC236}">
                <a16:creationId xmlns:a16="http://schemas.microsoft.com/office/drawing/2014/main" id="{BF69881D-27C1-2048-9E9C-6BE896834D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9236" y="4068912"/>
            <a:ext cx="1680841" cy="260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245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13C12-B6AA-5147-8134-E70671534B3F}"/>
              </a:ext>
            </a:extLst>
          </p:cNvPr>
          <p:cNvSpPr>
            <a:spLocks noGrp="1"/>
          </p:cNvSpPr>
          <p:nvPr>
            <p:ph type="title"/>
          </p:nvPr>
        </p:nvSpPr>
        <p:spPr>
          <a:xfrm>
            <a:off x="4424081" y="123197"/>
            <a:ext cx="3905738" cy="912227"/>
          </a:xfrm>
        </p:spPr>
        <p:txBody>
          <a:bodyPr/>
          <a:lstStyle/>
          <a:p>
            <a:r>
              <a:rPr lang="en-US" dirty="0"/>
              <a:t>Themes:</a:t>
            </a:r>
          </a:p>
        </p:txBody>
      </p:sp>
      <p:pic>
        <p:nvPicPr>
          <p:cNvPr id="5" name="Picture 4" descr="A picture containing food, table, stop&#10;&#10;Description automatically generated">
            <a:extLst>
              <a:ext uri="{FF2B5EF4-FFF2-40B4-BE49-F238E27FC236}">
                <a16:creationId xmlns:a16="http://schemas.microsoft.com/office/drawing/2014/main" id="{416253D5-E377-9F42-9BF9-A163E3172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43" y="418729"/>
            <a:ext cx="3473664" cy="5344101"/>
          </a:xfrm>
          <a:prstGeom prst="rect">
            <a:avLst/>
          </a:prstGeom>
        </p:spPr>
      </p:pic>
      <p:sp>
        <p:nvSpPr>
          <p:cNvPr id="4" name="Content Placeholder 3">
            <a:extLst>
              <a:ext uri="{FF2B5EF4-FFF2-40B4-BE49-F238E27FC236}">
                <a16:creationId xmlns:a16="http://schemas.microsoft.com/office/drawing/2014/main" id="{8C1C9769-AE54-DD4C-AF69-719BE4A611DC}"/>
              </a:ext>
            </a:extLst>
          </p:cNvPr>
          <p:cNvSpPr>
            <a:spLocks noGrp="1"/>
          </p:cNvSpPr>
          <p:nvPr>
            <p:ph idx="1"/>
          </p:nvPr>
        </p:nvSpPr>
        <p:spPr>
          <a:xfrm>
            <a:off x="4358045" y="914399"/>
            <a:ext cx="4422884" cy="5362472"/>
          </a:xfrm>
        </p:spPr>
        <p:txBody>
          <a:bodyPr>
            <a:normAutofit/>
          </a:bodyPr>
          <a:lstStyle/>
          <a:p>
            <a:pPr marL="0" indent="0">
              <a:buNone/>
            </a:pPr>
            <a:r>
              <a:rPr lang="en-AU" dirty="0">
                <a:effectLst/>
              </a:rPr>
              <a:t>• Aboriginal and Torres Strait Islander customs and beliefs: - Kinship - Community - Stories - Spirituality </a:t>
            </a:r>
          </a:p>
          <a:p>
            <a:pPr marL="0" indent="0">
              <a:buNone/>
            </a:pPr>
            <a:r>
              <a:rPr lang="en-AU" dirty="0">
                <a:effectLst/>
              </a:rPr>
              <a:t>• Racism in Australia </a:t>
            </a:r>
          </a:p>
          <a:p>
            <a:pPr marL="0" indent="0">
              <a:buNone/>
            </a:pPr>
            <a:r>
              <a:rPr lang="en-AU" dirty="0">
                <a:effectLst/>
              </a:rPr>
              <a:t>• Impacts of colonisation on Aboriginal and Torres Strait Islanders </a:t>
            </a:r>
          </a:p>
          <a:p>
            <a:pPr marL="0" indent="0">
              <a:buNone/>
            </a:pPr>
            <a:r>
              <a:rPr lang="en-AU" dirty="0">
                <a:effectLst/>
              </a:rPr>
              <a:t>• Stolen Generation </a:t>
            </a:r>
          </a:p>
          <a:p>
            <a:pPr marL="0" indent="0">
              <a:buNone/>
            </a:pPr>
            <a:r>
              <a:rPr lang="en-AU" dirty="0">
                <a:effectLst/>
              </a:rPr>
              <a:t>• Black deaths in custody, youth detention </a:t>
            </a:r>
          </a:p>
          <a:p>
            <a:pPr marL="0" indent="0">
              <a:buNone/>
            </a:pPr>
            <a:r>
              <a:rPr lang="en-AU" dirty="0">
                <a:effectLst/>
              </a:rPr>
              <a:t>• Surviving colonisation </a:t>
            </a:r>
          </a:p>
          <a:p>
            <a:pPr marL="0" indent="0">
              <a:buNone/>
            </a:pPr>
            <a:r>
              <a:rPr lang="en-AU" dirty="0">
                <a:effectLst/>
              </a:rPr>
              <a:t>• History wars (divided opinion about how to represent Australian history) </a:t>
            </a:r>
          </a:p>
          <a:p>
            <a:pPr marL="0" indent="0">
              <a:buNone/>
            </a:pPr>
            <a:r>
              <a:rPr lang="en-AU" dirty="0">
                <a:effectLst/>
              </a:rPr>
              <a:t>• Identity and belonging: Aboriginal and Torres Strait Islander, ‘Australian’ and Settler identities</a:t>
            </a:r>
          </a:p>
          <a:p>
            <a:endParaRPr lang="en-US" dirty="0"/>
          </a:p>
        </p:txBody>
      </p:sp>
    </p:spTree>
    <p:extLst>
      <p:ext uri="{BB962C8B-B14F-4D97-AF65-F5344CB8AC3E}">
        <p14:creationId xmlns:p14="http://schemas.microsoft.com/office/powerpoint/2010/main" val="976914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F32515-9322-44A5-8C72-4C7BFB46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17F13B-5021-454F-90E5-3AB2383BF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FF32797-5080-7644-BB8E-A3848D9758AD}"/>
              </a:ext>
            </a:extLst>
          </p:cNvPr>
          <p:cNvPicPr>
            <a:picLocks noGrp="1" noChangeAspect="1"/>
          </p:cNvPicPr>
          <p:nvPr>
            <p:ph idx="1"/>
          </p:nvPr>
        </p:nvPicPr>
        <p:blipFill>
          <a:blip r:embed="rId2"/>
          <a:stretch>
            <a:fillRect/>
          </a:stretch>
        </p:blipFill>
        <p:spPr>
          <a:xfrm>
            <a:off x="2183405" y="643467"/>
            <a:ext cx="4777188" cy="5571066"/>
          </a:xfrm>
          <a:prstGeom prst="rect">
            <a:avLst/>
          </a:prstGeom>
        </p:spPr>
      </p:pic>
    </p:spTree>
    <p:extLst>
      <p:ext uri="{BB962C8B-B14F-4D97-AF65-F5344CB8AC3E}">
        <p14:creationId xmlns:p14="http://schemas.microsoft.com/office/powerpoint/2010/main" val="2869754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213C9F-F1B6-4980-95B6-4F07946C5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0" y="643467"/>
            <a:ext cx="3968749" cy="5571066"/>
          </a:xfrm>
          <a:prstGeom prst="rect">
            <a:avLst/>
          </a:prstGeom>
          <a:solidFill>
            <a:srgbClr val="FFFFFF"/>
          </a:solidFill>
          <a:ln>
            <a:noFill/>
          </a:ln>
          <a:effectLst>
            <a:outerShdw blurRad="1651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DFF0F78-8F5C-0B4D-AAF5-6FAE57F0A6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38" y="811505"/>
            <a:ext cx="3460405" cy="5243574"/>
          </a:xfrm>
          <a:prstGeom prst="rect">
            <a:avLst/>
          </a:prstGeom>
        </p:spPr>
      </p:pic>
      <p:sp>
        <p:nvSpPr>
          <p:cNvPr id="12" name="Rectangle 11">
            <a:extLst>
              <a:ext uri="{FF2B5EF4-FFF2-40B4-BE49-F238E27FC236}">
                <a16:creationId xmlns:a16="http://schemas.microsoft.com/office/drawing/2014/main" id="{2AA28026-5AE8-4702-8944-83B64C486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8" y="643467"/>
            <a:ext cx="3968749" cy="5571066"/>
          </a:xfrm>
          <a:prstGeom prst="rect">
            <a:avLst/>
          </a:prstGeom>
          <a:solidFill>
            <a:srgbClr val="FFFFFF"/>
          </a:solidFill>
          <a:ln>
            <a:noFill/>
          </a:ln>
          <a:effectLst>
            <a:outerShdw blurRad="1651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macquariePENpresenter2">
            <a:extLst>
              <a:ext uri="{FF2B5EF4-FFF2-40B4-BE49-F238E27FC236}">
                <a16:creationId xmlns:a16="http://schemas.microsoft.com/office/drawing/2014/main" id="{092D8955-2109-C443-9BDF-CDA0626EF5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6972" r="-6972"/>
          <a:stretch>
            <a:fillRect/>
          </a:stretch>
        </p:blipFill>
        <p:spPr>
          <a:xfrm>
            <a:off x="4813299" y="1139611"/>
            <a:ext cx="3711181" cy="4587361"/>
          </a:xfrm>
          <a:prstGeom prst="rect">
            <a:avLst/>
          </a:prstGeom>
          <a:noFill/>
        </p:spPr>
      </p:pic>
    </p:spTree>
    <p:extLst>
      <p:ext uri="{BB962C8B-B14F-4D97-AF65-F5344CB8AC3E}">
        <p14:creationId xmlns:p14="http://schemas.microsoft.com/office/powerpoint/2010/main" val="13172665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213C9F-F1B6-4980-95B6-4F07946C5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0" y="643467"/>
            <a:ext cx="3968749" cy="5571066"/>
          </a:xfrm>
          <a:prstGeom prst="rect">
            <a:avLst/>
          </a:prstGeom>
          <a:solidFill>
            <a:srgbClr val="FFFFFF"/>
          </a:solidFill>
          <a:ln>
            <a:noFill/>
          </a:ln>
          <a:effectLst>
            <a:outerShdw blurRad="1651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getima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124" y="811505"/>
            <a:ext cx="3421433" cy="5243574"/>
          </a:xfrm>
          <a:prstGeom prst="rect">
            <a:avLst/>
          </a:prstGeom>
        </p:spPr>
      </p:pic>
      <p:sp>
        <p:nvSpPr>
          <p:cNvPr id="11" name="Rectangle 10">
            <a:extLst>
              <a:ext uri="{FF2B5EF4-FFF2-40B4-BE49-F238E27FC236}">
                <a16:creationId xmlns:a16="http://schemas.microsoft.com/office/drawing/2014/main" id="{2AA28026-5AE8-4702-8944-83B64C486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8" y="643467"/>
            <a:ext cx="3968749" cy="5571066"/>
          </a:xfrm>
          <a:prstGeom prst="rect">
            <a:avLst/>
          </a:prstGeom>
          <a:solidFill>
            <a:srgbClr val="FFFFFF"/>
          </a:solidFill>
          <a:ln>
            <a:noFill/>
          </a:ln>
          <a:effectLst>
            <a:outerShdw blurRad="165100" dist="38100" dir="5400000" sx="102000" sy="10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9" descr="BWCBcover.jpg">
            <a:extLst>
              <a:ext uri="{FF2B5EF4-FFF2-40B4-BE49-F238E27FC236}">
                <a16:creationId xmlns:a16="http://schemas.microsoft.com/office/drawing/2014/main" id="{014C2EF2-429F-9F40-821A-C65F47D9F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53" r="6771" b="2"/>
          <a:stretch/>
        </p:blipFill>
        <p:spPr>
          <a:xfrm>
            <a:off x="5115141" y="811505"/>
            <a:ext cx="3107497" cy="5243574"/>
          </a:xfrm>
          <a:prstGeom prst="rect">
            <a:avLst/>
          </a:prstGeom>
        </p:spPr>
      </p:pic>
    </p:spTree>
    <p:extLst>
      <p:ext uri="{BB962C8B-B14F-4D97-AF65-F5344CB8AC3E}">
        <p14:creationId xmlns:p14="http://schemas.microsoft.com/office/powerpoint/2010/main" val="2926384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672146" y="1153012"/>
            <a:ext cx="8622035" cy="857250"/>
          </a:xfrm>
        </p:spPr>
        <p:txBody>
          <a:bodyPr>
            <a:normAutofit/>
          </a:bodyPr>
          <a:lstStyle/>
          <a:p>
            <a:r>
              <a:rPr lang="en-US" dirty="0"/>
              <a:t>Recent memoirs: stories of resilience</a:t>
            </a:r>
          </a:p>
        </p:txBody>
      </p:sp>
      <p:pic>
        <p:nvPicPr>
          <p:cNvPr id="8" name="Content Placeholder 7">
            <a:extLst>
              <a:ext uri="{FF2B5EF4-FFF2-40B4-BE49-F238E27FC236}">
                <a16:creationId xmlns:a16="http://schemas.microsoft.com/office/drawing/2014/main" id="{DFD155FC-3CDF-AF41-AFC2-5C928DDB0EBB}"/>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462964" y="1971140"/>
            <a:ext cx="2233898" cy="3405334"/>
          </a:xfrm>
        </p:spPr>
      </p:pic>
      <p:pic>
        <p:nvPicPr>
          <p:cNvPr id="10" name="Content Placeholder 9">
            <a:extLst>
              <a:ext uri="{FF2B5EF4-FFF2-40B4-BE49-F238E27FC236}">
                <a16:creationId xmlns:a16="http://schemas.microsoft.com/office/drawing/2014/main" id="{B2EE71AA-90DE-994E-B3BF-FD52659F18C7}"/>
              </a:ext>
            </a:extLst>
          </p:cNvPr>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6300193" y="1968858"/>
            <a:ext cx="2434011" cy="3407616"/>
          </a:xfrm>
        </p:spPr>
      </p:pic>
      <p:sp>
        <p:nvSpPr>
          <p:cNvPr id="5" name="Content Placeholder 4"/>
          <p:cNvSpPr>
            <a:spLocks noGrp="1"/>
          </p:cNvSpPr>
          <p:nvPr>
            <p:ph sz="quarter" idx="3"/>
          </p:nvPr>
        </p:nvSpPr>
        <p:spPr/>
        <p:txBody>
          <a:bodyPr/>
          <a:lstStyle/>
          <a:p>
            <a:endParaRPr lang="en-US"/>
          </a:p>
        </p:txBody>
      </p:sp>
      <p:pic>
        <p:nvPicPr>
          <p:cNvPr id="12" name="Content Placeholder 11">
            <a:extLst>
              <a:ext uri="{FF2B5EF4-FFF2-40B4-BE49-F238E27FC236}">
                <a16:creationId xmlns:a16="http://schemas.microsoft.com/office/drawing/2014/main" id="{4F2AE237-B2DD-D247-BE12-251F0C3E0DD1}"/>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3384573" y="1995880"/>
            <a:ext cx="2232248" cy="3423696"/>
          </a:xfrm>
        </p:spPr>
      </p:pic>
    </p:spTree>
    <p:extLst>
      <p:ext uri="{BB962C8B-B14F-4D97-AF65-F5344CB8AC3E}">
        <p14:creationId xmlns:p14="http://schemas.microsoft.com/office/powerpoint/2010/main" val="3677610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708391-1618-DE44-B429-8A96A6905356}"/>
              </a:ext>
            </a:extLst>
          </p:cNvPr>
          <p:cNvSpPr/>
          <p:nvPr/>
        </p:nvSpPr>
        <p:spPr>
          <a:xfrm>
            <a:off x="276913" y="1052736"/>
            <a:ext cx="5663239" cy="3804272"/>
          </a:xfrm>
          <a:prstGeom prst="rect">
            <a:avLst/>
          </a:prstGeom>
        </p:spPr>
        <p:txBody>
          <a:bodyPr vert="horz" lIns="91440" tIns="45720" rIns="91440" bIns="45720" rtlCol="0">
            <a:noAutofit/>
          </a:bodyPr>
          <a:lstStyle/>
          <a:p>
            <a:pPr indent="-228600" defTabSz="914400">
              <a:spcBef>
                <a:spcPts val="700"/>
              </a:spcBef>
              <a:buClr>
                <a:schemeClr val="tx2"/>
              </a:buClr>
            </a:pPr>
            <a:r>
              <a:rPr lang="en-US" dirty="0"/>
              <a:t>Our intent in this book is for pre-service and in-service teachers to understand that:</a:t>
            </a:r>
          </a:p>
          <a:p>
            <a:pPr indent="-228600" defTabSz="914400">
              <a:spcBef>
                <a:spcPts val="700"/>
              </a:spcBef>
              <a:buClr>
                <a:schemeClr val="tx2"/>
              </a:buClr>
            </a:pPr>
            <a:r>
              <a:rPr lang="en-US" dirty="0"/>
              <a:t>• All Indigenous people – students, their families, Elders and communities have strengths, abilities and capacities</a:t>
            </a:r>
          </a:p>
          <a:p>
            <a:pPr indent="-228600" defTabSz="914400">
              <a:spcBef>
                <a:spcPts val="700"/>
              </a:spcBef>
              <a:buClr>
                <a:schemeClr val="tx2"/>
              </a:buClr>
            </a:pPr>
            <a:r>
              <a:rPr lang="en-US" dirty="0"/>
              <a:t>• Indigenous people are experts in their lives</a:t>
            </a:r>
          </a:p>
          <a:p>
            <a:pPr indent="-228600" defTabSz="914400">
              <a:spcBef>
                <a:spcPts val="700"/>
              </a:spcBef>
              <a:buClr>
                <a:schemeClr val="tx2"/>
              </a:buClr>
            </a:pPr>
            <a:r>
              <a:rPr lang="en-US" dirty="0"/>
              <a:t>• The problem is the problem; the person is not the problem</a:t>
            </a:r>
          </a:p>
          <a:p>
            <a:pPr indent="-228600" defTabSz="914400">
              <a:spcBef>
                <a:spcPts val="700"/>
              </a:spcBef>
              <a:buClr>
                <a:schemeClr val="tx2"/>
              </a:buClr>
            </a:pPr>
            <a:r>
              <a:rPr lang="en-US" dirty="0"/>
              <a:t>• People and situations can change</a:t>
            </a:r>
          </a:p>
          <a:p>
            <a:pPr indent="-228600" defTabSz="914400">
              <a:spcBef>
                <a:spcPts val="700"/>
              </a:spcBef>
              <a:buClr>
                <a:schemeClr val="tx2"/>
              </a:buClr>
            </a:pPr>
            <a:r>
              <a:rPr lang="en-US" dirty="0"/>
              <a:t>• Indigenous students and their families are doing the best they can</a:t>
            </a:r>
          </a:p>
          <a:p>
            <a:pPr indent="-228600" defTabSz="914400">
              <a:spcBef>
                <a:spcPts val="700"/>
              </a:spcBef>
              <a:buClr>
                <a:schemeClr val="tx2"/>
              </a:buClr>
            </a:pPr>
            <a:r>
              <a:rPr lang="en-US" dirty="0"/>
              <a:t>• There is a power in stories that bring about possibilities for change and reimagining what is possible</a:t>
            </a:r>
          </a:p>
          <a:p>
            <a:pPr indent="-228600" defTabSz="914400">
              <a:spcBef>
                <a:spcPts val="700"/>
              </a:spcBef>
              <a:buClr>
                <a:schemeClr val="tx2"/>
              </a:buClr>
            </a:pPr>
            <a:endParaRPr lang="en-US" dirty="0"/>
          </a:p>
          <a:p>
            <a:pPr indent="-228600" defTabSz="914400">
              <a:spcBef>
                <a:spcPts val="700"/>
              </a:spcBef>
              <a:buClr>
                <a:schemeClr val="tx2"/>
              </a:buClr>
            </a:pPr>
            <a:endParaRPr lang="en-US" dirty="0"/>
          </a:p>
        </p:txBody>
      </p:sp>
      <p:pic>
        <p:nvPicPr>
          <p:cNvPr id="3" name="Picture 2" descr="A picture containing text, book&#10;&#10;Description automatically generated">
            <a:extLst>
              <a:ext uri="{FF2B5EF4-FFF2-40B4-BE49-F238E27FC236}">
                <a16:creationId xmlns:a16="http://schemas.microsoft.com/office/drawing/2014/main" id="{06FAE10C-2E83-FA4C-95EB-CFC588B14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1" y="1052736"/>
            <a:ext cx="2926936" cy="4166460"/>
          </a:xfrm>
          <a:prstGeom prst="rect">
            <a:avLst/>
          </a:prstGeom>
        </p:spPr>
      </p:pic>
      <p:sp>
        <p:nvSpPr>
          <p:cNvPr id="2" name="TextBox 1">
            <a:extLst>
              <a:ext uri="{FF2B5EF4-FFF2-40B4-BE49-F238E27FC236}">
                <a16:creationId xmlns:a16="http://schemas.microsoft.com/office/drawing/2014/main" id="{BFABCB85-F8E4-8043-8BAC-219EA9C6FB9F}"/>
              </a:ext>
            </a:extLst>
          </p:cNvPr>
          <p:cNvSpPr txBox="1"/>
          <p:nvPr/>
        </p:nvSpPr>
        <p:spPr>
          <a:xfrm>
            <a:off x="4795521" y="430149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235701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7624" y="4161930"/>
            <a:ext cx="6336704" cy="1321450"/>
          </a:xfrm>
        </p:spPr>
        <p:txBody>
          <a:bodyPr>
            <a:normAutofit/>
          </a:bodyPr>
          <a:lstStyle/>
          <a:p>
            <a:endParaRPr lang="en-US" dirty="0"/>
          </a:p>
          <a:p>
            <a:pPr marL="0" indent="0">
              <a:buNone/>
            </a:pPr>
            <a:endParaRPr lang="en-US" dirty="0"/>
          </a:p>
        </p:txBody>
      </p:sp>
      <p:pic>
        <p:nvPicPr>
          <p:cNvPr id="5" name="Picture 3" descr="BL_PP-Logo_0702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83275"/>
            <a:ext cx="6193301" cy="4643904"/>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7909306A-5388-8A40-B79E-3A15614E9F33}"/>
              </a:ext>
            </a:extLst>
          </p:cNvPr>
          <p:cNvSpPr/>
          <p:nvPr/>
        </p:nvSpPr>
        <p:spPr>
          <a:xfrm>
            <a:off x="863587" y="5114048"/>
            <a:ext cx="6984776" cy="707886"/>
          </a:xfrm>
          <a:prstGeom prst="rect">
            <a:avLst/>
          </a:prstGeom>
        </p:spPr>
        <p:txBody>
          <a:bodyPr wrap="square">
            <a:spAutoFit/>
          </a:bodyPr>
          <a:lstStyle/>
          <a:p>
            <a:pPr algn="ctr"/>
            <a:r>
              <a:rPr lang="en-US" sz="4000" b="1" dirty="0" err="1">
                <a:latin typeface="American Typewriter" charset="0"/>
                <a:ea typeface="Osaka" charset="0"/>
                <a:cs typeface="Osaka" charset="0"/>
              </a:rPr>
              <a:t>www.austlit.edu.au</a:t>
            </a:r>
            <a:r>
              <a:rPr lang="en-US" sz="4000" b="1" dirty="0">
                <a:latin typeface="American Typewriter" charset="0"/>
                <a:ea typeface="Osaka" charset="0"/>
                <a:cs typeface="Osaka" charset="0"/>
              </a:rPr>
              <a:t>/</a:t>
            </a:r>
            <a:endParaRPr lang="en-US" sz="4000" b="1" dirty="0"/>
          </a:p>
        </p:txBody>
      </p:sp>
    </p:spTree>
    <p:extLst>
      <p:ext uri="{BB962C8B-B14F-4D97-AF65-F5344CB8AC3E}">
        <p14:creationId xmlns:p14="http://schemas.microsoft.com/office/powerpoint/2010/main" val="3366782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012165-6F16-3D4B-B236-1573B6A1D6E2}"/>
              </a:ext>
            </a:extLst>
          </p:cNvPr>
          <p:cNvSpPr txBox="1"/>
          <p:nvPr/>
        </p:nvSpPr>
        <p:spPr>
          <a:xfrm>
            <a:off x="2432197" y="1662667"/>
            <a:ext cx="6140303" cy="3048470"/>
          </a:xfrm>
          <a:prstGeom prst="rect">
            <a:avLst/>
          </a:prstGeom>
        </p:spPr>
        <p:txBody>
          <a:bodyPr vert="horz" lIns="68580" tIns="34290" rIns="68580" bIns="34290" rtlCol="0" anchor="b">
            <a:normAutofit fontScale="92500" lnSpcReduction="10000"/>
          </a:bodyPr>
          <a:lstStyle/>
          <a:p>
            <a:pPr algn="ctr" defTabSz="685800">
              <a:lnSpc>
                <a:spcPct val="90000"/>
              </a:lnSpc>
              <a:spcBef>
                <a:spcPct val="0"/>
              </a:spcBef>
              <a:spcAft>
                <a:spcPts val="450"/>
              </a:spcAft>
            </a:pPr>
            <a:r>
              <a:rPr lang="en-US" sz="4875" cap="all" spc="600" dirty="0">
                <a:solidFill>
                  <a:schemeClr val="tx2"/>
                </a:solidFill>
                <a:latin typeface="+mj-lt"/>
                <a:ea typeface="+mj-ea"/>
                <a:cs typeface="+mj-cs"/>
              </a:rPr>
              <a:t>Alice </a:t>
            </a:r>
            <a:r>
              <a:rPr lang="en-US" sz="4875" cap="all" spc="600" dirty="0" err="1">
                <a:solidFill>
                  <a:schemeClr val="tx2"/>
                </a:solidFill>
                <a:latin typeface="+mj-lt"/>
                <a:ea typeface="+mj-ea"/>
                <a:cs typeface="+mj-cs"/>
              </a:rPr>
              <a:t>Eather</a:t>
            </a:r>
            <a:endParaRPr lang="en-US" sz="4875" cap="all" spc="600" dirty="0">
              <a:solidFill>
                <a:schemeClr val="tx2"/>
              </a:solidFill>
              <a:latin typeface="+mj-lt"/>
              <a:ea typeface="+mj-ea"/>
              <a:cs typeface="+mj-cs"/>
            </a:endParaRPr>
          </a:p>
          <a:p>
            <a:pPr defTabSz="685800">
              <a:lnSpc>
                <a:spcPct val="90000"/>
              </a:lnSpc>
              <a:spcBef>
                <a:spcPct val="0"/>
              </a:spcBef>
              <a:spcAft>
                <a:spcPts val="450"/>
              </a:spcAft>
            </a:pPr>
            <a:endParaRPr lang="en-US" sz="4875" cap="all" spc="600" dirty="0">
              <a:solidFill>
                <a:schemeClr val="tx2"/>
              </a:solidFill>
              <a:latin typeface="+mj-lt"/>
              <a:ea typeface="+mj-ea"/>
              <a:cs typeface="+mj-cs"/>
            </a:endParaRPr>
          </a:p>
          <a:p>
            <a:pPr algn="ctr" defTabSz="685800">
              <a:lnSpc>
                <a:spcPct val="90000"/>
              </a:lnSpc>
              <a:spcBef>
                <a:spcPct val="0"/>
              </a:spcBef>
              <a:spcAft>
                <a:spcPts val="450"/>
              </a:spcAft>
            </a:pPr>
            <a:r>
              <a:rPr lang="en-US" sz="4875" cap="all" spc="600" dirty="0" err="1">
                <a:solidFill>
                  <a:schemeClr val="tx2"/>
                </a:solidFill>
                <a:latin typeface="+mj-lt"/>
                <a:ea typeface="+mj-ea"/>
                <a:cs typeface="+mj-cs"/>
              </a:rPr>
              <a:t>Yura</a:t>
            </a:r>
            <a:r>
              <a:rPr lang="en-US" sz="4875" cap="all" spc="600" dirty="0">
                <a:solidFill>
                  <a:schemeClr val="tx2"/>
                </a:solidFill>
                <a:latin typeface="+mj-lt"/>
                <a:ea typeface="+mj-ea"/>
                <a:cs typeface="+mj-cs"/>
              </a:rPr>
              <a:t> </a:t>
            </a:r>
            <a:r>
              <a:rPr lang="en-US" sz="4875" cap="all" spc="600" dirty="0" err="1">
                <a:solidFill>
                  <a:schemeClr val="tx2"/>
                </a:solidFill>
                <a:latin typeface="+mj-lt"/>
                <a:ea typeface="+mj-ea"/>
                <a:cs typeface="+mj-cs"/>
              </a:rPr>
              <a:t>Karraburra</a:t>
            </a:r>
            <a:r>
              <a:rPr lang="en-US" sz="4875" cap="all" spc="600" dirty="0">
                <a:solidFill>
                  <a:schemeClr val="tx2"/>
                </a:solidFill>
                <a:latin typeface="+mj-lt"/>
                <a:ea typeface="+mj-ea"/>
                <a:cs typeface="+mj-cs"/>
              </a:rPr>
              <a:t> </a:t>
            </a:r>
            <a:r>
              <a:rPr lang="en-US" sz="4050" cap="all" spc="600" dirty="0">
                <a:solidFill>
                  <a:schemeClr val="tx2"/>
                </a:solidFill>
                <a:latin typeface="+mj-lt"/>
                <a:ea typeface="+mj-ea"/>
                <a:cs typeface="+mj-cs"/>
              </a:rPr>
              <a:t>(fire is burning)</a:t>
            </a:r>
          </a:p>
        </p:txBody>
      </p:sp>
      <p:sp>
        <p:nvSpPr>
          <p:cNvPr id="7" name="Text Placeholder 2">
            <a:extLst>
              <a:ext uri="{FF2B5EF4-FFF2-40B4-BE49-F238E27FC236}">
                <a16:creationId xmlns:a16="http://schemas.microsoft.com/office/drawing/2014/main" id="{CF6A6D34-469D-4B0A-96A4-8E966CB0793E}"/>
              </a:ext>
            </a:extLst>
          </p:cNvPr>
          <p:cNvSpPr>
            <a:spLocks noGrp="1"/>
          </p:cNvSpPr>
          <p:nvPr>
            <p:ph type="body" idx="1"/>
          </p:nvPr>
        </p:nvSpPr>
        <p:spPr>
          <a:xfrm>
            <a:off x="2432198" y="4727086"/>
            <a:ext cx="5263116" cy="713351"/>
          </a:xfrm>
        </p:spPr>
        <p:txBody>
          <a:bodyPr/>
          <a:lstStyle/>
          <a:p>
            <a:endParaRPr lang="en-US"/>
          </a:p>
        </p:txBody>
      </p:sp>
    </p:spTree>
    <p:extLst>
      <p:ext uri="{BB962C8B-B14F-4D97-AF65-F5344CB8AC3E}">
        <p14:creationId xmlns:p14="http://schemas.microsoft.com/office/powerpoint/2010/main" val="1635391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9781743820421_FC.jpg">
            <a:extLst>
              <a:ext uri="{FF2B5EF4-FFF2-40B4-BE49-F238E27FC236}">
                <a16:creationId xmlns:a16="http://schemas.microsoft.com/office/drawing/2014/main" id="{C15D2BD8-37D3-2348-ACF7-E3DC87D12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92" y="540158"/>
            <a:ext cx="3367153" cy="5238513"/>
          </a:xfrm>
          <a:prstGeom prst="rect">
            <a:avLst/>
          </a:prstGeom>
        </p:spPr>
      </p:pic>
      <p:sp>
        <p:nvSpPr>
          <p:cNvPr id="9" name="TextBox 8">
            <a:extLst>
              <a:ext uri="{FF2B5EF4-FFF2-40B4-BE49-F238E27FC236}">
                <a16:creationId xmlns:a16="http://schemas.microsoft.com/office/drawing/2014/main" id="{AD5F9074-40E8-A44C-8A5E-0312C186F31C}"/>
              </a:ext>
            </a:extLst>
          </p:cNvPr>
          <p:cNvSpPr txBox="1"/>
          <p:nvPr/>
        </p:nvSpPr>
        <p:spPr>
          <a:xfrm>
            <a:off x="3721284" y="543478"/>
            <a:ext cx="2890467" cy="5655394"/>
          </a:xfrm>
          <a:prstGeom prst="rect">
            <a:avLst/>
          </a:prstGeom>
          <a:noFill/>
        </p:spPr>
        <p:txBody>
          <a:bodyPr wrap="square" rtlCol="0">
            <a:spAutoFit/>
          </a:bodyPr>
          <a:lstStyle/>
          <a:p>
            <a:endParaRPr lang="en-US" sz="1350" b="1" dirty="0"/>
          </a:p>
          <a:p>
            <a:r>
              <a:rPr lang="en-US" sz="1200" b="1" dirty="0"/>
              <a:t>Susie &amp; Alice Anderson</a:t>
            </a:r>
          </a:p>
          <a:p>
            <a:r>
              <a:rPr lang="en-US" sz="1200" b="1" dirty="0"/>
              <a:t>Evelyn </a:t>
            </a:r>
            <a:r>
              <a:rPr lang="en-US" sz="1200" b="1" dirty="0" err="1"/>
              <a:t>Araluen</a:t>
            </a:r>
            <a:endParaRPr lang="en-US" sz="1200" b="1" dirty="0"/>
          </a:p>
          <a:p>
            <a:r>
              <a:rPr lang="en-US" sz="1200" b="1" dirty="0" err="1"/>
              <a:t>Bebe</a:t>
            </a:r>
            <a:r>
              <a:rPr lang="en-US" sz="1200" b="1" dirty="0"/>
              <a:t> Backhouse</a:t>
            </a:r>
          </a:p>
          <a:p>
            <a:r>
              <a:rPr lang="en-US" sz="1200" b="1" dirty="0"/>
              <a:t>Alice Bates</a:t>
            </a:r>
          </a:p>
          <a:p>
            <a:r>
              <a:rPr lang="en-US" sz="1200" b="1" dirty="0"/>
              <a:t>Don Bemrose</a:t>
            </a:r>
          </a:p>
          <a:p>
            <a:r>
              <a:rPr lang="en-US" sz="1200" b="1" dirty="0"/>
              <a:t>Tony Birch</a:t>
            </a:r>
          </a:p>
          <a:p>
            <a:r>
              <a:rPr lang="en-US" sz="1200" b="1" dirty="0" err="1"/>
              <a:t>Norleen</a:t>
            </a:r>
            <a:r>
              <a:rPr lang="en-US" sz="1200" b="1" dirty="0"/>
              <a:t> </a:t>
            </a:r>
            <a:r>
              <a:rPr lang="en-US" sz="1200" b="1" dirty="0" err="1"/>
              <a:t>Brinkworth</a:t>
            </a:r>
            <a:endParaRPr lang="en-US" sz="1200" b="1" dirty="0"/>
          </a:p>
          <a:p>
            <a:r>
              <a:rPr lang="en-US" sz="1200" b="1" dirty="0"/>
              <a:t>Katie Bryan</a:t>
            </a:r>
          </a:p>
          <a:p>
            <a:r>
              <a:rPr lang="en-US" sz="1200" b="1" dirty="0"/>
              <a:t>Deborah </a:t>
            </a:r>
            <a:r>
              <a:rPr lang="en-US" sz="1200" b="1" dirty="0" err="1"/>
              <a:t>Cheetham</a:t>
            </a:r>
            <a:endParaRPr lang="en-US" sz="1200" b="1" dirty="0"/>
          </a:p>
          <a:p>
            <a:r>
              <a:rPr lang="en-US" sz="1200" b="1" dirty="0"/>
              <a:t>Natalie </a:t>
            </a:r>
            <a:r>
              <a:rPr lang="en-US" sz="1200" b="1" dirty="0" err="1"/>
              <a:t>Cromb</a:t>
            </a:r>
            <a:endParaRPr lang="en-US" sz="1200" b="1" dirty="0"/>
          </a:p>
          <a:p>
            <a:r>
              <a:rPr lang="en-US" sz="1200" b="1" dirty="0"/>
              <a:t>Karen Davis</a:t>
            </a:r>
          </a:p>
          <a:p>
            <a:r>
              <a:rPr lang="en-US" sz="1200" b="1" dirty="0"/>
              <a:t>Ian Dudley</a:t>
            </a:r>
          </a:p>
          <a:p>
            <a:r>
              <a:rPr lang="en-US" sz="1200" b="1" dirty="0"/>
              <a:t>Alice </a:t>
            </a:r>
            <a:r>
              <a:rPr lang="en-US" sz="1200" b="1" dirty="0" err="1"/>
              <a:t>Eather</a:t>
            </a:r>
            <a:endParaRPr lang="en-US" sz="1200" b="1" dirty="0"/>
          </a:p>
          <a:p>
            <a:r>
              <a:rPr lang="en-US" sz="1200" b="1" dirty="0"/>
              <a:t>Shannon Foster</a:t>
            </a:r>
          </a:p>
          <a:p>
            <a:r>
              <a:rPr lang="en-US" sz="1200" b="1" dirty="0"/>
              <a:t>Jason Goninan</a:t>
            </a:r>
          </a:p>
          <a:p>
            <a:r>
              <a:rPr lang="en-US" sz="1200" b="1" dirty="0"/>
              <a:t>Adam Goodes</a:t>
            </a:r>
          </a:p>
          <a:p>
            <a:r>
              <a:rPr lang="en-US" sz="1200" b="1" dirty="0"/>
              <a:t>Jodi Haines</a:t>
            </a:r>
          </a:p>
          <a:p>
            <a:r>
              <a:rPr lang="en-US" sz="1200" b="1" dirty="0"/>
              <a:t>John Hartley</a:t>
            </a:r>
          </a:p>
          <a:p>
            <a:r>
              <a:rPr lang="en-US" sz="1200" b="1" dirty="0"/>
              <a:t>Terri </a:t>
            </a:r>
            <a:r>
              <a:rPr lang="en-US" sz="1200" b="1" dirty="0" err="1"/>
              <a:t>Janke</a:t>
            </a:r>
            <a:endParaRPr lang="en-US" sz="1200" b="1" dirty="0"/>
          </a:p>
          <a:p>
            <a:r>
              <a:rPr lang="en-US" sz="1200" b="1" dirty="0"/>
              <a:t>Keira Jenkins</a:t>
            </a:r>
          </a:p>
          <a:p>
            <a:r>
              <a:rPr lang="en-US" sz="1200" b="1" dirty="0"/>
              <a:t>Patrick Johnson</a:t>
            </a:r>
          </a:p>
          <a:p>
            <a:r>
              <a:rPr lang="en-US" sz="1200" b="1" dirty="0"/>
              <a:t>Scott Kennedy</a:t>
            </a:r>
          </a:p>
          <a:p>
            <a:r>
              <a:rPr lang="en-US" sz="1200" b="1" dirty="0"/>
              <a:t>Sharon </a:t>
            </a:r>
            <a:r>
              <a:rPr lang="en-US" sz="1200" b="1" dirty="0" err="1"/>
              <a:t>Kingaby</a:t>
            </a:r>
            <a:endParaRPr lang="en-US" sz="1200" b="1" dirty="0"/>
          </a:p>
          <a:p>
            <a:r>
              <a:rPr lang="en-US" sz="1200" b="1" dirty="0"/>
              <a:t>Jack Latimore</a:t>
            </a:r>
          </a:p>
          <a:p>
            <a:r>
              <a:rPr lang="en-US" sz="1200" b="1" dirty="0"/>
              <a:t>Miranda Tapsell</a:t>
            </a:r>
          </a:p>
          <a:p>
            <a:r>
              <a:rPr lang="en-US" sz="1200" b="1" dirty="0" err="1"/>
              <a:t>Ambelin</a:t>
            </a:r>
            <a:r>
              <a:rPr lang="en-US" sz="1200" b="1" dirty="0"/>
              <a:t> </a:t>
            </a:r>
            <a:r>
              <a:rPr lang="en-US" sz="1200" b="1" dirty="0" err="1"/>
              <a:t>Kwaymulllina</a:t>
            </a:r>
            <a:endParaRPr lang="en-US" sz="1200" b="1" dirty="0"/>
          </a:p>
          <a:p>
            <a:endParaRPr lang="en-US" sz="1200" b="1" dirty="0"/>
          </a:p>
          <a:p>
            <a:endParaRPr lang="en-US" sz="1200" b="1" dirty="0"/>
          </a:p>
          <a:p>
            <a:endParaRPr lang="en-US" sz="1200" b="1" dirty="0"/>
          </a:p>
        </p:txBody>
      </p:sp>
      <p:sp>
        <p:nvSpPr>
          <p:cNvPr id="10" name="TextBox 9">
            <a:extLst>
              <a:ext uri="{FF2B5EF4-FFF2-40B4-BE49-F238E27FC236}">
                <a16:creationId xmlns:a16="http://schemas.microsoft.com/office/drawing/2014/main" id="{A501EDE6-6CAB-9A4C-A9F9-905B3F5367DC}"/>
              </a:ext>
            </a:extLst>
          </p:cNvPr>
          <p:cNvSpPr txBox="1"/>
          <p:nvPr/>
        </p:nvSpPr>
        <p:spPr>
          <a:xfrm>
            <a:off x="6076997" y="707966"/>
            <a:ext cx="2605252" cy="4893647"/>
          </a:xfrm>
          <a:prstGeom prst="rect">
            <a:avLst/>
          </a:prstGeom>
          <a:noFill/>
        </p:spPr>
        <p:txBody>
          <a:bodyPr wrap="square" rtlCol="0">
            <a:spAutoFit/>
          </a:bodyPr>
          <a:lstStyle/>
          <a:p>
            <a:r>
              <a:rPr lang="en-US" sz="1200" b="1" dirty="0"/>
              <a:t>Jack Latimore</a:t>
            </a:r>
          </a:p>
          <a:p>
            <a:r>
              <a:rPr lang="en-US" sz="1200" b="1" dirty="0"/>
              <a:t>Celeste Liddle</a:t>
            </a:r>
          </a:p>
          <a:p>
            <a:r>
              <a:rPr lang="en-US" sz="1200" b="1" dirty="0"/>
              <a:t>Taryn Little</a:t>
            </a:r>
          </a:p>
          <a:p>
            <a:r>
              <a:rPr lang="en-US" sz="1200" b="1" dirty="0"/>
              <a:t>Matthew </a:t>
            </a:r>
            <a:r>
              <a:rPr lang="en-US" sz="1200" b="1" dirty="0" err="1"/>
              <a:t>Lillyst</a:t>
            </a:r>
            <a:endParaRPr lang="en-US" sz="1200" b="1" dirty="0"/>
          </a:p>
          <a:p>
            <a:r>
              <a:rPr lang="en-US" sz="1200" b="1" dirty="0"/>
              <a:t>Amy McGuire</a:t>
            </a:r>
          </a:p>
          <a:p>
            <a:r>
              <a:rPr lang="en-US" sz="1200" b="1" dirty="0"/>
              <a:t>Melanie </a:t>
            </a:r>
            <a:r>
              <a:rPr lang="en-US" sz="1200" b="1" dirty="0" err="1"/>
              <a:t>Mununggurr</a:t>
            </a:r>
            <a:r>
              <a:rPr lang="en-US" sz="1200" b="1" dirty="0"/>
              <a:t>-Williams</a:t>
            </a:r>
          </a:p>
          <a:p>
            <a:r>
              <a:rPr lang="en-US" sz="1200" b="1" dirty="0"/>
              <a:t>Doreen Nelson</a:t>
            </a:r>
          </a:p>
          <a:p>
            <a:r>
              <a:rPr lang="en-US" sz="1200" b="1" dirty="0"/>
              <a:t>Sharon Payne</a:t>
            </a:r>
          </a:p>
          <a:p>
            <a:r>
              <a:rPr lang="en-US" sz="1200" b="1" dirty="0"/>
              <a:t>Zachary </a:t>
            </a:r>
            <a:r>
              <a:rPr lang="en-US" sz="1200" b="1" dirty="0" err="1"/>
              <a:t>Penrith-Puchalski</a:t>
            </a:r>
            <a:endParaRPr lang="en-US" sz="1200" b="1" dirty="0"/>
          </a:p>
          <a:p>
            <a:r>
              <a:rPr lang="en-US" sz="1200" b="1" dirty="0"/>
              <a:t>Carol </a:t>
            </a:r>
            <a:r>
              <a:rPr lang="en-US" sz="1200" b="1" dirty="0" err="1"/>
              <a:t>Petterson</a:t>
            </a:r>
            <a:endParaRPr lang="en-US" sz="1200" b="1" dirty="0"/>
          </a:p>
          <a:p>
            <a:r>
              <a:rPr lang="en-US" sz="1200" b="1" dirty="0"/>
              <a:t>Todd Phillips</a:t>
            </a:r>
          </a:p>
          <a:p>
            <a:r>
              <a:rPr lang="en-US" sz="1200" b="1" dirty="0"/>
              <a:t>Kerry Reed-Gilbert</a:t>
            </a:r>
          </a:p>
          <a:p>
            <a:r>
              <a:rPr lang="en-US" sz="1200" b="1" dirty="0"/>
              <a:t>William Russell</a:t>
            </a:r>
          </a:p>
          <a:p>
            <a:r>
              <a:rPr lang="en-US" sz="1200" b="1" dirty="0" err="1"/>
              <a:t>Marlee</a:t>
            </a:r>
            <a:r>
              <a:rPr lang="en-US" sz="1200" b="1" dirty="0"/>
              <a:t> Silva</a:t>
            </a:r>
          </a:p>
          <a:p>
            <a:r>
              <a:rPr lang="en-US" sz="1200" b="1" dirty="0"/>
              <a:t>Liza-Mare </a:t>
            </a:r>
            <a:r>
              <a:rPr lang="en-US" sz="1200" b="1" dirty="0" err="1"/>
              <a:t>Syron</a:t>
            </a:r>
            <a:endParaRPr lang="en-US" sz="1200" b="1" dirty="0"/>
          </a:p>
          <a:p>
            <a:r>
              <a:rPr lang="en-US" sz="1200" b="1" dirty="0"/>
              <a:t>Frank </a:t>
            </a:r>
            <a:r>
              <a:rPr lang="en-US" sz="1200" b="1" dirty="0" err="1"/>
              <a:t>Szekely</a:t>
            </a:r>
            <a:endParaRPr lang="en-US" sz="1200" b="1" dirty="0"/>
          </a:p>
          <a:p>
            <a:r>
              <a:rPr lang="en-US" sz="1200" b="1" dirty="0"/>
              <a:t>Miranda Tapsell</a:t>
            </a:r>
          </a:p>
          <a:p>
            <a:r>
              <a:rPr lang="en-US" sz="1200" b="1" dirty="0"/>
              <a:t>Jared Thomas</a:t>
            </a:r>
          </a:p>
          <a:p>
            <a:r>
              <a:rPr lang="en-US" sz="1200" b="1" dirty="0" err="1"/>
              <a:t>Ceane</a:t>
            </a:r>
            <a:r>
              <a:rPr lang="en-US" sz="1200" b="1" dirty="0"/>
              <a:t> G Towers</a:t>
            </a:r>
          </a:p>
          <a:p>
            <a:r>
              <a:rPr lang="en-US" sz="1200" b="1" dirty="0"/>
              <a:t>Aileen Walsh</a:t>
            </a:r>
          </a:p>
          <a:p>
            <a:r>
              <a:rPr lang="en-US" sz="1200" b="1" dirty="0" err="1"/>
              <a:t>Shahni</a:t>
            </a:r>
            <a:r>
              <a:rPr lang="en-US" sz="1200" b="1" dirty="0"/>
              <a:t> Wellington</a:t>
            </a:r>
          </a:p>
          <a:p>
            <a:r>
              <a:rPr lang="en-US" sz="1200" b="1" dirty="0"/>
              <a:t>Alexis West</a:t>
            </a:r>
          </a:p>
          <a:p>
            <a:r>
              <a:rPr lang="en-US" sz="1200" b="1" dirty="0"/>
              <a:t>Alison </a:t>
            </a:r>
            <a:r>
              <a:rPr lang="en-US" sz="1200" b="1" dirty="0" err="1"/>
              <a:t>Wittaker</a:t>
            </a:r>
            <a:endParaRPr lang="en-US" sz="1200" b="1" dirty="0"/>
          </a:p>
          <a:p>
            <a:r>
              <a:rPr lang="en-US" sz="1200" b="1" dirty="0"/>
              <a:t>John Williams-</a:t>
            </a:r>
            <a:r>
              <a:rPr lang="en-US" sz="1200" b="1" dirty="0" err="1"/>
              <a:t>Mozley</a:t>
            </a:r>
            <a:endParaRPr lang="en-US" sz="1200" b="1" dirty="0"/>
          </a:p>
          <a:p>
            <a:r>
              <a:rPr lang="en-US" sz="1200" b="1" dirty="0"/>
              <a:t>Tara June Winch</a:t>
            </a:r>
          </a:p>
          <a:p>
            <a:r>
              <a:rPr lang="en-US" sz="1200" b="1" dirty="0"/>
              <a:t>Tamika Worrell</a:t>
            </a:r>
          </a:p>
        </p:txBody>
      </p:sp>
    </p:spTree>
    <p:extLst>
      <p:ext uri="{BB962C8B-B14F-4D97-AF65-F5344CB8AC3E}">
        <p14:creationId xmlns:p14="http://schemas.microsoft.com/office/powerpoint/2010/main" val="1781951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extBox 1">
            <a:extLst>
              <a:ext uri="{FF2B5EF4-FFF2-40B4-BE49-F238E27FC236}">
                <a16:creationId xmlns:a16="http://schemas.microsoft.com/office/drawing/2014/main" id="{BEF68636-4FB7-4398-99EC-6A84F88BDDAE}"/>
              </a:ext>
            </a:extLst>
          </p:cNvPr>
          <p:cNvGraphicFramePr/>
          <p:nvPr>
            <p:extLst>
              <p:ext uri="{D42A27DB-BD31-4B8C-83A1-F6EECF244321}">
                <p14:modId xmlns:p14="http://schemas.microsoft.com/office/powerpoint/2010/main" val="1506667245"/>
              </p:ext>
            </p:extLst>
          </p:nvPr>
        </p:nvGraphicFramePr>
        <p:xfrm>
          <a:off x="938212" y="1415304"/>
          <a:ext cx="7634288" cy="2695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543064" y="4329625"/>
            <a:ext cx="8155641" cy="369332"/>
          </a:xfrm>
          <a:prstGeom prst="rect">
            <a:avLst/>
          </a:prstGeom>
          <a:noFill/>
        </p:spPr>
        <p:txBody>
          <a:bodyPr wrap="square" rtlCol="0">
            <a:spAutoFit/>
          </a:bodyPr>
          <a:lstStyle/>
          <a:p>
            <a:pPr algn="ctr"/>
            <a:r>
              <a:rPr lang="en-US" b="1" dirty="0" err="1"/>
              <a:t>www.blackincbooks.com.au</a:t>
            </a:r>
            <a:r>
              <a:rPr lang="en-US" b="1" dirty="0"/>
              <a:t>/books/growing-aboriginal-</a:t>
            </a:r>
            <a:r>
              <a:rPr lang="en-US" b="1" dirty="0" err="1"/>
              <a:t>australia</a:t>
            </a:r>
            <a:endParaRPr lang="en-US" b="1" dirty="0"/>
          </a:p>
        </p:txBody>
      </p:sp>
    </p:spTree>
    <p:extLst>
      <p:ext uri="{BB962C8B-B14F-4D97-AF65-F5344CB8AC3E}">
        <p14:creationId xmlns:p14="http://schemas.microsoft.com/office/powerpoint/2010/main" val="421328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6" descr="Text&#10;&#10;Description automatically generated">
            <a:extLst>
              <a:ext uri="{FF2B5EF4-FFF2-40B4-BE49-F238E27FC236}">
                <a16:creationId xmlns:a16="http://schemas.microsoft.com/office/drawing/2014/main" id="{044BB3D1-BE4A-C648-A10F-EAA626F73505}"/>
              </a:ext>
            </a:extLst>
          </p:cNvPr>
          <p:cNvPicPr>
            <a:picLocks noChangeAspect="1"/>
          </p:cNvPicPr>
          <p:nvPr/>
        </p:nvPicPr>
        <p:blipFill rotWithShape="1">
          <a:blip r:embed="rId2"/>
          <a:srcRect l="923" r="1396" b="-1"/>
          <a:stretch/>
        </p:blipFill>
        <p:spPr>
          <a:xfrm>
            <a:off x="241297" y="321732"/>
            <a:ext cx="4256173" cy="3017405"/>
          </a:xfrm>
          <a:prstGeom prst="rect">
            <a:avLst/>
          </a:prstGeom>
        </p:spPr>
      </p:pic>
      <p:pic>
        <p:nvPicPr>
          <p:cNvPr id="3" name="Content Placeholder 4">
            <a:extLst>
              <a:ext uri="{FF2B5EF4-FFF2-40B4-BE49-F238E27FC236}">
                <a16:creationId xmlns:a16="http://schemas.microsoft.com/office/drawing/2014/main" id="{1F367EE8-ACF8-164C-903A-746D4C56F500}"/>
              </a:ext>
            </a:extLst>
          </p:cNvPr>
          <p:cNvPicPr>
            <a:picLocks noChangeAspect="1"/>
          </p:cNvPicPr>
          <p:nvPr/>
        </p:nvPicPr>
        <p:blipFill rotWithShape="1">
          <a:blip r:embed="rId3"/>
          <a:srcRect l="5898" r="8292" b="2"/>
          <a:stretch/>
        </p:blipFill>
        <p:spPr>
          <a:xfrm>
            <a:off x="241297" y="3510853"/>
            <a:ext cx="4256173" cy="2789954"/>
          </a:xfrm>
          <a:prstGeom prst="rect">
            <a:avLst/>
          </a:prstGeom>
        </p:spPr>
      </p:pic>
      <p:pic>
        <p:nvPicPr>
          <p:cNvPr id="4" name="Picture 3" descr="A group of people sitting under a tent&#10;&#10;Description automatically generated with low confidence">
            <a:extLst>
              <a:ext uri="{FF2B5EF4-FFF2-40B4-BE49-F238E27FC236}">
                <a16:creationId xmlns:a16="http://schemas.microsoft.com/office/drawing/2014/main" id="{E71401F9-D203-6B4A-827D-14BA678F022F}"/>
              </a:ext>
            </a:extLst>
          </p:cNvPr>
          <p:cNvPicPr>
            <a:picLocks noChangeAspect="1"/>
          </p:cNvPicPr>
          <p:nvPr/>
        </p:nvPicPr>
        <p:blipFill rotWithShape="1">
          <a:blip r:embed="rId4"/>
          <a:srcRect l="2165" r="2924" b="2"/>
          <a:stretch/>
        </p:blipFill>
        <p:spPr>
          <a:xfrm>
            <a:off x="4646529" y="321733"/>
            <a:ext cx="4256173" cy="5979074"/>
          </a:xfrm>
          <a:prstGeom prst="rect">
            <a:avLst/>
          </a:prstGeom>
        </p:spPr>
      </p:pic>
    </p:spTree>
    <p:extLst>
      <p:ext uri="{BB962C8B-B14F-4D97-AF65-F5344CB8AC3E}">
        <p14:creationId xmlns:p14="http://schemas.microsoft.com/office/powerpoint/2010/main" val="2424528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D1103FA-2694-5B47-BE47-C7E2ACE54C52}"/>
              </a:ext>
            </a:extLst>
          </p:cNvPr>
          <p:cNvSpPr>
            <a:spLocks noGrp="1"/>
          </p:cNvSpPr>
          <p:nvPr>
            <p:ph type="title"/>
          </p:nvPr>
        </p:nvSpPr>
        <p:spPr>
          <a:xfrm>
            <a:off x="3878035" y="609600"/>
            <a:ext cx="4906736" cy="1905000"/>
          </a:xfrm>
        </p:spPr>
        <p:txBody>
          <a:bodyPr>
            <a:normAutofit/>
          </a:bodyPr>
          <a:lstStyle/>
          <a:p>
            <a:endParaRPr lang="en-US"/>
          </a:p>
        </p:txBody>
      </p:sp>
      <p:pic>
        <p:nvPicPr>
          <p:cNvPr id="12" name="Content Placeholder 11" descr="A picture containing diagram&#10;&#10;Description automatically generated">
            <a:extLst>
              <a:ext uri="{FF2B5EF4-FFF2-40B4-BE49-F238E27FC236}">
                <a16:creationId xmlns:a16="http://schemas.microsoft.com/office/drawing/2014/main" id="{5BC12505-A449-9D46-8C57-A4F0DE9B4F5E}"/>
              </a:ext>
            </a:extLst>
          </p:cNvPr>
          <p:cNvPicPr>
            <a:picLocks noGrp="1" noChangeAspect="1"/>
          </p:cNvPicPr>
          <p:nvPr>
            <p:ph idx="1"/>
          </p:nvPr>
        </p:nvPicPr>
        <p:blipFill>
          <a:blip r:embed="rId2"/>
          <a:stretch>
            <a:fillRect/>
          </a:stretch>
        </p:blipFill>
        <p:spPr>
          <a:xfrm>
            <a:off x="206731" y="1297812"/>
            <a:ext cx="5216381" cy="4286125"/>
          </a:xfrm>
        </p:spPr>
      </p:pic>
      <p:pic>
        <p:nvPicPr>
          <p:cNvPr id="7" name="Content Placeholder 6" descr="A picture containing text&#10;&#10;Description automatically generated">
            <a:extLst>
              <a:ext uri="{FF2B5EF4-FFF2-40B4-BE49-F238E27FC236}">
                <a16:creationId xmlns:a16="http://schemas.microsoft.com/office/drawing/2014/main" id="{2593FE2E-7E63-0A44-9F04-E3FF0E82EECB}"/>
              </a:ext>
            </a:extLst>
          </p:cNvPr>
          <p:cNvPicPr>
            <a:picLocks noChangeAspect="1"/>
          </p:cNvPicPr>
          <p:nvPr/>
        </p:nvPicPr>
        <p:blipFill>
          <a:blip r:embed="rId3"/>
          <a:stretch>
            <a:fillRect/>
          </a:stretch>
        </p:blipFill>
        <p:spPr>
          <a:xfrm>
            <a:off x="5475143" y="602238"/>
            <a:ext cx="3462126" cy="5367638"/>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337985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6700A-5987-1D46-8E7F-13B932D61B0E}"/>
              </a:ext>
            </a:extLst>
          </p:cNvPr>
          <p:cNvPicPr>
            <a:picLocks noChangeAspect="1"/>
          </p:cNvPicPr>
          <p:nvPr/>
        </p:nvPicPr>
        <p:blipFill>
          <a:blip r:embed="rId2"/>
          <a:stretch>
            <a:fillRect/>
          </a:stretch>
        </p:blipFill>
        <p:spPr>
          <a:xfrm>
            <a:off x="2726521" y="2797365"/>
            <a:ext cx="3567132" cy="2378088"/>
          </a:xfrm>
          <a:prstGeom prst="rect">
            <a:avLst/>
          </a:prstGeom>
        </p:spPr>
      </p:pic>
      <p:sp>
        <p:nvSpPr>
          <p:cNvPr id="4" name="Rectangle 3">
            <a:extLst>
              <a:ext uri="{FF2B5EF4-FFF2-40B4-BE49-F238E27FC236}">
                <a16:creationId xmlns:a16="http://schemas.microsoft.com/office/drawing/2014/main" id="{05203B85-22AF-6E42-BADC-D919D3C0681C}"/>
              </a:ext>
            </a:extLst>
          </p:cNvPr>
          <p:cNvSpPr/>
          <p:nvPr/>
        </p:nvSpPr>
        <p:spPr>
          <a:xfrm>
            <a:off x="209550" y="5661109"/>
            <a:ext cx="8934450" cy="507831"/>
          </a:xfrm>
          <a:prstGeom prst="rect">
            <a:avLst/>
          </a:prstGeom>
        </p:spPr>
        <p:txBody>
          <a:bodyPr wrap="square">
            <a:spAutoFit/>
          </a:bodyPr>
          <a:lstStyle/>
          <a:p>
            <a:r>
              <a:rPr lang="en-AU" sz="1350" i="1" dirty="0">
                <a:solidFill>
                  <a:schemeClr val="bg1"/>
                </a:solidFill>
                <a:latin typeface="Open Sans"/>
              </a:rPr>
              <a:t>This Painting by Ron </a:t>
            </a:r>
            <a:r>
              <a:rPr lang="en-AU" sz="1350" i="1" dirty="0" err="1">
                <a:solidFill>
                  <a:schemeClr val="bg1"/>
                </a:solidFill>
                <a:latin typeface="Open Sans"/>
              </a:rPr>
              <a:t>Wardrop</a:t>
            </a:r>
            <a:r>
              <a:rPr lang="en-AU" sz="1350" i="1" dirty="0">
                <a:solidFill>
                  <a:schemeClr val="bg1"/>
                </a:solidFill>
                <a:latin typeface="Open Sans"/>
              </a:rPr>
              <a:t> is on the principal’s door at Parkes East Public School, where Ron used to teach a Wiradjuri language class. </a:t>
            </a:r>
            <a:r>
              <a:rPr lang="en-AU" sz="1350" i="1" dirty="0" err="1">
                <a:solidFill>
                  <a:schemeClr val="bg1"/>
                </a:solidFill>
                <a:latin typeface="Open Sans"/>
              </a:rPr>
              <a:t>Balgabalgar</a:t>
            </a:r>
            <a:r>
              <a:rPr lang="en-AU" sz="1350" i="1" dirty="0">
                <a:solidFill>
                  <a:schemeClr val="bg1"/>
                </a:solidFill>
                <a:latin typeface="Open Sans"/>
              </a:rPr>
              <a:t> is a Wiradjuri word meaning boss, king or person in charge. Photo: AIATSIS</a:t>
            </a:r>
            <a:endParaRPr lang="en-US" sz="1350" dirty="0">
              <a:solidFill>
                <a:schemeClr val="bg1"/>
              </a:solidFill>
            </a:endParaRPr>
          </a:p>
        </p:txBody>
      </p:sp>
      <p:graphicFrame>
        <p:nvGraphicFramePr>
          <p:cNvPr id="7" name="TextBox 1">
            <a:extLst>
              <a:ext uri="{FF2B5EF4-FFF2-40B4-BE49-F238E27FC236}">
                <a16:creationId xmlns:a16="http://schemas.microsoft.com/office/drawing/2014/main" id="{BAA918A5-E038-4D80-8854-E0BEF6421A9E}"/>
              </a:ext>
            </a:extLst>
          </p:cNvPr>
          <p:cNvGraphicFramePr/>
          <p:nvPr/>
        </p:nvGraphicFramePr>
        <p:xfrm>
          <a:off x="209550" y="942975"/>
          <a:ext cx="8601075" cy="1661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8536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D0EEAA-A2EB-504F-8A4A-C2BBE7FC6ECF}"/>
              </a:ext>
            </a:extLst>
          </p:cNvPr>
          <p:cNvSpPr txBox="1"/>
          <p:nvPr/>
        </p:nvSpPr>
        <p:spPr>
          <a:xfrm>
            <a:off x="2956956" y="3716977"/>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5B17FDE0-DE72-2C42-B618-B93EBB439C84}"/>
              </a:ext>
            </a:extLst>
          </p:cNvPr>
          <p:cNvPicPr>
            <a:picLocks noChangeAspect="1"/>
          </p:cNvPicPr>
          <p:nvPr/>
        </p:nvPicPr>
        <p:blipFill>
          <a:blip r:embed="rId2"/>
          <a:stretch>
            <a:fillRect/>
          </a:stretch>
        </p:blipFill>
        <p:spPr>
          <a:xfrm>
            <a:off x="2408904" y="249382"/>
            <a:ext cx="4153166" cy="6359236"/>
          </a:xfrm>
          <a:prstGeom prst="rect">
            <a:avLst/>
          </a:prstGeom>
        </p:spPr>
      </p:pic>
    </p:spTree>
    <p:extLst>
      <p:ext uri="{BB962C8B-B14F-4D97-AF65-F5344CB8AC3E}">
        <p14:creationId xmlns:p14="http://schemas.microsoft.com/office/powerpoint/2010/main" val="75683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0A592B83-A6FC-5141-8F84-05D779D65600}"/>
              </a:ext>
            </a:extLst>
          </p:cNvPr>
          <p:cNvSpPr>
            <a:spLocks noGrp="1"/>
          </p:cNvSpPr>
          <p:nvPr>
            <p:ph type="title"/>
          </p:nvPr>
        </p:nvSpPr>
        <p:spPr>
          <a:xfrm>
            <a:off x="376518" y="1290511"/>
            <a:ext cx="5405717" cy="1119099"/>
          </a:xfrm>
        </p:spPr>
        <p:txBody>
          <a:bodyPr vert="horz" lIns="91440" tIns="45720" rIns="91440" bIns="45720" rtlCol="0" anchor="t">
            <a:normAutofit/>
          </a:bodyPr>
          <a:lstStyle/>
          <a:p>
            <a:pPr defTabSz="914378"/>
            <a:r>
              <a:rPr lang="en-US" altLang="en-US" b="1" spc="200" dirty="0" err="1">
                <a:solidFill>
                  <a:schemeClr val="tx1"/>
                </a:solidFill>
              </a:rPr>
              <a:t>www.magabala.com</a:t>
            </a:r>
            <a:endParaRPr lang="en-US" altLang="en-US" b="1" spc="200" dirty="0">
              <a:solidFill>
                <a:schemeClr val="tx1"/>
              </a:solidFill>
            </a:endParaRPr>
          </a:p>
        </p:txBody>
      </p:sp>
      <p:sp>
        <p:nvSpPr>
          <p:cNvPr id="47112" name="Content Placeholder 47111">
            <a:extLst>
              <a:ext uri="{FF2B5EF4-FFF2-40B4-BE49-F238E27FC236}">
                <a16:creationId xmlns:a16="http://schemas.microsoft.com/office/drawing/2014/main" id="{F78574C0-37BE-4667-815A-786E620EC472}"/>
              </a:ext>
            </a:extLst>
          </p:cNvPr>
          <p:cNvSpPr>
            <a:spLocks noGrp="1"/>
          </p:cNvSpPr>
          <p:nvPr>
            <p:ph sz="half" idx="1"/>
          </p:nvPr>
        </p:nvSpPr>
        <p:spPr>
          <a:xfrm>
            <a:off x="573789" y="2283229"/>
            <a:ext cx="5208446" cy="3129803"/>
          </a:xfrm>
        </p:spPr>
        <p:txBody>
          <a:bodyPr vert="horz" lIns="91440" tIns="45720" rIns="91440" bIns="45720" rtlCol="0" anchor="ctr">
            <a:normAutofit/>
          </a:bodyPr>
          <a:lstStyle/>
          <a:p>
            <a:pPr indent="-228594" defTabSz="914378">
              <a:spcBef>
                <a:spcPts val="700"/>
              </a:spcBef>
            </a:pPr>
            <a:r>
              <a:rPr lang="en-US" sz="1200" b="1" dirty="0"/>
              <a:t>Magabala Books is Australia's leading Indigenous publisher. Based in the pearling town of Broome in the far north of Western Australia, Magabala Books is one of the most remote publishing houses in the world.</a:t>
            </a:r>
            <a:endParaRPr lang="en-US" sz="1200" dirty="0"/>
          </a:p>
          <a:p>
            <a:pPr indent="-228594" defTabSz="914378">
              <a:spcBef>
                <a:spcPts val="700"/>
              </a:spcBef>
            </a:pPr>
            <a:r>
              <a:rPr lang="en-US" sz="1200" dirty="0"/>
              <a:t>Since its incorporation in 1990, Magabala Books has been </a:t>
            </a:r>
            <a:r>
              <a:rPr lang="en-US" sz="1200" dirty="0" err="1"/>
              <a:t>recognised</a:t>
            </a:r>
            <a:r>
              <a:rPr lang="en-US" sz="1200" dirty="0"/>
              <a:t> as a producer of quality Indigenous Australian literature receiving accolades in prestigious literary and national achievement awards.</a:t>
            </a:r>
          </a:p>
          <a:p>
            <a:pPr indent="-228594" defTabSz="914378">
              <a:spcBef>
                <a:spcPts val="700"/>
              </a:spcBef>
            </a:pPr>
            <a:r>
              <a:rPr lang="en-US" sz="1200" dirty="0"/>
              <a:t>As one of the most respected small publishing houses in Australia, Magabala Books works to celebrate the talent and diversity of Aboriginal and Torres Strait Islander voices through the publication of quality literature. Magabala Books has released more than two hundred titles from a range of genres.</a:t>
            </a:r>
          </a:p>
          <a:p>
            <a:pPr indent="-228594" defTabSz="914378">
              <a:spcBef>
                <a:spcPts val="700"/>
              </a:spcBef>
            </a:pPr>
            <a:endParaRPr lang="en-US" sz="1200" dirty="0"/>
          </a:p>
        </p:txBody>
      </p:sp>
      <p:pic>
        <p:nvPicPr>
          <p:cNvPr id="47107" name="Content Placeholder 6" descr="Wandihnu.jpg">
            <a:extLst>
              <a:ext uri="{FF2B5EF4-FFF2-40B4-BE49-F238E27FC236}">
                <a16:creationId xmlns:a16="http://schemas.microsoft.com/office/drawing/2014/main" id="{F4CDC7C0-B3FD-2A4D-BBBA-5EB74DB58073}"/>
              </a:ext>
            </a:extLst>
          </p:cNvPr>
          <p:cNvPicPr>
            <a:picLocks noChangeAspect="1"/>
          </p:cNvPicPr>
          <p:nvPr/>
        </p:nvPicPr>
        <p:blipFill rotWithShape="1">
          <a:blip r:embed="rId2">
            <a:extLst>
              <a:ext uri="{28A0092B-C50C-407E-A947-70E740481C1C}">
                <a14:useLocalDpi xmlns:a14="http://schemas.microsoft.com/office/drawing/2010/main" val="0"/>
              </a:ext>
            </a:extLst>
          </a:blip>
          <a:srcRect t="415" r="-2" b="23512"/>
          <a:stretch/>
        </p:blipFill>
        <p:spPr bwMode="auto">
          <a:xfrm>
            <a:off x="6095119" y="1290511"/>
            <a:ext cx="2401165" cy="198543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0" name="Content Placeholder 4" descr="A picture containing text, book&#10;&#10;Description automatically generated">
            <a:extLst>
              <a:ext uri="{FF2B5EF4-FFF2-40B4-BE49-F238E27FC236}">
                <a16:creationId xmlns:a16="http://schemas.microsoft.com/office/drawing/2014/main" id="{106C363B-5429-7E4B-9125-2D40535CE79C}"/>
              </a:ext>
            </a:extLst>
          </p:cNvPr>
          <p:cNvPicPr>
            <a:picLocks noChangeAspect="1"/>
          </p:cNvPicPr>
          <p:nvPr/>
        </p:nvPicPr>
        <p:blipFill rotWithShape="1">
          <a:blip r:embed="rId3">
            <a:extLst>
              <a:ext uri="{28A0092B-C50C-407E-A947-70E740481C1C}">
                <a14:useLocalDpi xmlns:a14="http://schemas.microsoft.com/office/drawing/2010/main" val="0"/>
              </a:ext>
            </a:extLst>
          </a:blip>
          <a:srcRect l="4263" r="5126" b="-2"/>
          <a:stretch/>
        </p:blipFill>
        <p:spPr>
          <a:xfrm>
            <a:off x="6083283" y="3579443"/>
            <a:ext cx="2413000" cy="1990655"/>
          </a:xfrm>
          <a:prstGeom prst="rect">
            <a:avLst/>
          </a:prstGeom>
        </p:spPr>
      </p:pic>
    </p:spTree>
    <p:extLst>
      <p:ext uri="{BB962C8B-B14F-4D97-AF65-F5344CB8AC3E}">
        <p14:creationId xmlns:p14="http://schemas.microsoft.com/office/powerpoint/2010/main" val="30585551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698</Words>
  <Application>Microsoft Macintosh PowerPoint</Application>
  <PresentationFormat>On-screen Show (4:3)</PresentationFormat>
  <Paragraphs>120</Paragraphs>
  <Slides>25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American Typewriter</vt:lpstr>
      <vt:lpstr>Arial</vt:lpstr>
      <vt:lpstr>Calibri</vt:lpstr>
      <vt:lpstr>Century Gothic</vt:lpstr>
      <vt:lpstr>Open Sans</vt:lpstr>
      <vt:lpstr>Times</vt:lpstr>
      <vt:lpstr>Mesh</vt:lpstr>
      <vt:lpstr>Reconciliation through education  Yes we can. Yes I will  Professor Anita Heiss Wiradyuri 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www.magabala.com</vt:lpstr>
      <vt:lpstr>www.magabala.com</vt:lpstr>
      <vt:lpstr>Children’s picture books</vt:lpstr>
      <vt:lpstr>www.onedayhill.com.au</vt:lpstr>
      <vt:lpstr>www.oup.com.au</vt:lpstr>
      <vt:lpstr>PowerPoint Presentation</vt:lpstr>
      <vt:lpstr>PowerPoint Presentation</vt:lpstr>
      <vt:lpstr>Patty (Patrick) Mills and Jared Thomas</vt:lpstr>
      <vt:lpstr>PowerPoint Presentation</vt:lpstr>
      <vt:lpstr>Years 9-12</vt:lpstr>
      <vt:lpstr>Themes:</vt:lpstr>
      <vt:lpstr>PowerPoint Presentation</vt:lpstr>
      <vt:lpstr>PowerPoint Presentation</vt:lpstr>
      <vt:lpstr>Recent memoirs: stories of resilience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System LEADERS Day</dc:title>
  <dc:creator>Anita Heiss</dc:creator>
  <cp:lastModifiedBy>suzanne lazenby</cp:lastModifiedBy>
  <cp:revision>47</cp:revision>
  <dcterms:created xsi:type="dcterms:W3CDTF">2021-01-20T04:45:23Z</dcterms:created>
  <dcterms:modified xsi:type="dcterms:W3CDTF">2021-05-19T03:05:39Z</dcterms:modified>
</cp:coreProperties>
</file>